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5"/>
  </p:notesMasterIdLst>
  <p:sldIdLst>
    <p:sldId id="939" r:id="rId2"/>
    <p:sldId id="941" r:id="rId3"/>
    <p:sldId id="940" r:id="rId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8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10" autoAdjust="0"/>
    <p:restoredTop sz="78309" autoAdjust="0"/>
  </p:normalViewPr>
  <p:slideViewPr>
    <p:cSldViewPr>
      <p:cViewPr>
        <p:scale>
          <a:sx n="50" d="100"/>
          <a:sy n="50" d="100"/>
        </p:scale>
        <p:origin x="-234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17/12/2023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1000108"/>
            <a:ext cx="821537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dirty="0" smtClean="0"/>
              <a:t>         Apocalipse 16.20</a:t>
            </a:r>
          </a:p>
          <a:p>
            <a:r>
              <a:rPr lang="pt-BR" sz="5400" dirty="0" smtClean="0"/>
              <a:t>Todas as ilhas fugiram, e os montes não foram achados.</a:t>
            </a:r>
          </a:p>
          <a:p>
            <a:endParaRPr lang="pt-BR" sz="5400" dirty="0" smtClean="0"/>
          </a:p>
          <a:p>
            <a:endParaRPr lang="pt-BR" sz="5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1000108"/>
            <a:ext cx="8215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dirty="0" smtClean="0"/>
              <a:t>         Apocalipse 16.20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Todas as ilhas fugiram,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1000108"/>
            <a:ext cx="821537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dirty="0" smtClean="0"/>
              <a:t>         Apocalipse 16.20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Todas as ilhas fugiram, e os montes não foram achados.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45334</TotalTime>
  <Words>42</Words>
  <Application>Microsoft Office PowerPoint</Application>
  <PresentationFormat>Apresentação na tela (4:3)</PresentationFormat>
  <Paragraphs>9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Técnica</vt:lpstr>
      <vt:lpstr>Slide 1</vt:lpstr>
      <vt:lpstr>Slide 2</vt:lpstr>
      <vt:lpstr>Slide 3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3211</cp:revision>
  <dcterms:created xsi:type="dcterms:W3CDTF">2012-01-16T14:03:42Z</dcterms:created>
  <dcterms:modified xsi:type="dcterms:W3CDTF">2023-12-17T14:00:09Z</dcterms:modified>
</cp:coreProperties>
</file>