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3"/>
  </p:notesMasterIdLst>
  <p:sldIdLst>
    <p:sldId id="939" r:id="rId2"/>
    <p:sldId id="941" r:id="rId3"/>
    <p:sldId id="946" r:id="rId4"/>
    <p:sldId id="940" r:id="rId5"/>
    <p:sldId id="947" r:id="rId6"/>
    <p:sldId id="942" r:id="rId7"/>
    <p:sldId id="943" r:id="rId8"/>
    <p:sldId id="950" r:id="rId9"/>
    <p:sldId id="949" r:id="rId10"/>
    <p:sldId id="944" r:id="rId11"/>
    <p:sldId id="951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05/11/2023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16.2</a:t>
            </a:r>
          </a:p>
          <a:p>
            <a:r>
              <a:rPr lang="pt-BR" sz="5000" dirty="0" smtClean="0"/>
              <a:t>O primeiro anjo foi e derramou a sua taça sobre a terra, e apareceram úlceras malignas e dolorosas nas pessoas que tinham a marca da besta e que adoravam a sua imagem. </a:t>
            </a:r>
            <a:endParaRPr lang="pt-BR" sz="50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214290"/>
            <a:ext cx="842968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primeiro anjo foi e derramou a sua taça sobre a terra, e apareceram úlceras malignas e dolorosas nas pessoas que tinham a marca da besta e que adoravam a sua imagem.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57158" y="0"/>
            <a:ext cx="8786842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Apocalipse 14.9,10</a:t>
            </a:r>
          </a:p>
          <a:p>
            <a:r>
              <a:rPr lang="pt-BR" dirty="0" smtClean="0"/>
              <a:t>⁹ Seguiu-se a estes outro anjo, o terceiro, dizendo com voz forte:</a:t>
            </a:r>
          </a:p>
          <a:p>
            <a:r>
              <a:rPr lang="pt-BR" dirty="0" smtClean="0"/>
              <a:t>  — Se alguém adora a besta e a sua imagem e recebe a sua marca na testa ou na mão,</a:t>
            </a:r>
          </a:p>
          <a:p>
            <a:r>
              <a:rPr lang="pt-BR" dirty="0" smtClean="0"/>
              <a:t>¹⁰ também esse beberá do vinho do furor de Deus, preparado, sem mistura, no cálice da sua ira, e será atormentado com fogo e enxofre, diante dos santos anjos e na presença do Cordeiro. 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1000108"/>
            <a:ext cx="77153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primeiro anjo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16.1a</a:t>
            </a:r>
          </a:p>
          <a:p>
            <a:r>
              <a:rPr lang="pt-BR" sz="5000" dirty="0" smtClean="0"/>
              <a:t>Ouvi uma voz forte, vinda do santuário, dizendo aos sete anjos:</a:t>
            </a:r>
          </a:p>
          <a:p>
            <a:r>
              <a:rPr lang="pt-BR" sz="5000" dirty="0" smtClean="0"/>
              <a:t> 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primeiro anjo foi e derramou a sua taça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928670"/>
            <a:ext cx="7715304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16.1b</a:t>
            </a:r>
          </a:p>
          <a:p>
            <a:r>
              <a:rPr lang="pt-BR" sz="5000" dirty="0" smtClean="0"/>
              <a:t>— Vão e derramem sobre a terra as sete taças da ira de Deus. 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primeiro anjo foi e derramou a sua taça sobre a terra,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71472" y="357166"/>
            <a:ext cx="771530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</a:t>
            </a:r>
            <a:r>
              <a:rPr lang="pt-BR" sz="5000" dirty="0" smtClean="0"/>
              <a:t>Apocalipse 16.2</a:t>
            </a:r>
          </a:p>
          <a:p>
            <a:r>
              <a:rPr lang="pt-BR" sz="5000" b="1" dirty="0" smtClean="0">
                <a:solidFill>
                  <a:srgbClr val="FFFF00"/>
                </a:solidFill>
              </a:rPr>
              <a:t>O primeiro anjo foi e derramou a sua taça sobre a terra, e apareceram úlceras malignas e dolorosas nas pessoas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00034" y="0"/>
            <a:ext cx="864396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500" dirty="0" smtClean="0"/>
              <a:t>                </a:t>
            </a:r>
            <a:r>
              <a:rPr lang="pt-BR" sz="4100" dirty="0" smtClean="0"/>
              <a:t>Êxodo 9:8-12</a:t>
            </a:r>
          </a:p>
          <a:p>
            <a:r>
              <a:rPr lang="pt-BR" sz="4100" dirty="0" smtClean="0"/>
              <a:t>⁸ Então o Senhor disse a Moisés e a Arão:</a:t>
            </a:r>
          </a:p>
          <a:p>
            <a:r>
              <a:rPr lang="pt-BR" sz="4100" dirty="0" smtClean="0"/>
              <a:t>  — Peguem mãos cheias de cinza de um forno, e que Moisés atire essa cinza para o ar diante de Faraó.</a:t>
            </a:r>
          </a:p>
          <a:p>
            <a:r>
              <a:rPr lang="pt-BR" sz="4100" dirty="0" smtClean="0"/>
              <a:t>⁹ Ela se transformará em pó fino sobre toda a terra do Egito e em tumores que se arrebentem em úlceras nas pessoas e nos animais, por toda a terra do Egito.</a:t>
            </a:r>
          </a:p>
          <a:p>
            <a:endParaRPr lang="pt-BR" sz="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117693"/>
            <a:ext cx="850112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 smtClean="0"/>
              <a:t>¹⁰ Eles pegaram cinza de um forno e se apresentaram a Faraó. Moisés atirou a cinza para o ar, e ela se transformou em tumores que se arrebentavam em úlceras nas pessoas e nos animais.</a:t>
            </a:r>
          </a:p>
          <a:p>
            <a:r>
              <a:rPr lang="pt-BR" sz="3600" dirty="0" smtClean="0"/>
              <a:t>¹</a:t>
            </a:r>
            <a:r>
              <a:rPr lang="pt-BR" sz="3600" dirty="0" err="1" smtClean="0"/>
              <a:t>¹</a:t>
            </a:r>
            <a:r>
              <a:rPr lang="pt-BR" sz="3600" dirty="0" smtClean="0"/>
              <a:t> Os magos não puderam permanecer diante de Moisés, por causa dos tumores, porque havia tumores nos magos e em todos os egípcios.</a:t>
            </a:r>
          </a:p>
          <a:p>
            <a:r>
              <a:rPr lang="pt-BR" sz="3600" dirty="0" smtClean="0"/>
              <a:t>¹² Porém o Senhor endureceu o coração de Faraó, e este não os ouviu, como o Senhor tinha dito a Moisés.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44768</TotalTime>
  <Words>425</Words>
  <Application>Microsoft Office PowerPoint</Application>
  <PresentationFormat>Apresentação na tela (4:3)</PresentationFormat>
  <Paragraphs>39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3163</cp:revision>
  <dcterms:created xsi:type="dcterms:W3CDTF">2012-01-16T14:03:42Z</dcterms:created>
  <dcterms:modified xsi:type="dcterms:W3CDTF">2023-11-05T23:39:57Z</dcterms:modified>
</cp:coreProperties>
</file>