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7"/>
  </p:notesMasterIdLst>
  <p:sldIdLst>
    <p:sldId id="939" r:id="rId2"/>
    <p:sldId id="940" r:id="rId3"/>
    <p:sldId id="941" r:id="rId4"/>
    <p:sldId id="942" r:id="rId5"/>
    <p:sldId id="943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18/12/2023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16.19</a:t>
            </a:r>
          </a:p>
          <a:p>
            <a:r>
              <a:rPr lang="pt-BR" sz="4800" dirty="0" smtClean="0"/>
              <a:t>E a grande cidade se dividiu em três partes, e caíram as cidades das nações. E Deus se lembrou da grande Babilônia para dar-lhe o cálice do vinho do furor da sua ira.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428604"/>
            <a:ext cx="82153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16.19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a grande cidade se dividiu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em três partes, 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16.19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a grande cidade se dividiu em três partes, e caíram as cidades das nações.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16.19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a grande cidade se dividiu em três partes, e caíram as cidades das nações. E Deus se lembrou da grande Babilônia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16.19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a grande cidade se dividiu em três partes, e caíram as cidades das nações. E Deus se lembrou da grande Babilônia para dar-lhe o cálice do vinho do furor da sua ira.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45436</TotalTime>
  <Words>145</Words>
  <Application>Microsoft Office PowerPoint</Application>
  <PresentationFormat>Apresentação na tela (4:3)</PresentationFormat>
  <Paragraphs>16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3213</cp:revision>
  <dcterms:created xsi:type="dcterms:W3CDTF">2012-01-16T14:03:42Z</dcterms:created>
  <dcterms:modified xsi:type="dcterms:W3CDTF">2023-12-18T18:42:58Z</dcterms:modified>
</cp:coreProperties>
</file>