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8"/>
  </p:notesMasterIdLst>
  <p:sldIdLst>
    <p:sldId id="939" r:id="rId2"/>
    <p:sldId id="941" r:id="rId3"/>
    <p:sldId id="944" r:id="rId4"/>
    <p:sldId id="943" r:id="rId5"/>
    <p:sldId id="940" r:id="rId6"/>
    <p:sldId id="955" r:id="rId7"/>
    <p:sldId id="945" r:id="rId8"/>
    <p:sldId id="946" r:id="rId9"/>
    <p:sldId id="948" r:id="rId10"/>
    <p:sldId id="947" r:id="rId11"/>
    <p:sldId id="949" r:id="rId12"/>
    <p:sldId id="951" r:id="rId13"/>
    <p:sldId id="950" r:id="rId14"/>
    <p:sldId id="952" r:id="rId15"/>
    <p:sldId id="953" r:id="rId16"/>
    <p:sldId id="954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06/12/2023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13</a:t>
            </a:fld>
            <a:endParaRPr lang="pt-B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14</a:t>
            </a:fld>
            <a:endParaRPr lang="pt-B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15</a:t>
            </a:fld>
            <a:endParaRPr lang="pt-B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16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71540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Apocalipse 16.12-14</a:t>
            </a:r>
          </a:p>
          <a:p>
            <a:r>
              <a:rPr lang="pt-BR" sz="3600" dirty="0" smtClean="0"/>
              <a:t>¹² O sexto anjo derramou a sua taça sobre o grande rio Eufrates. As águas do rio secaram, para que se preparasse o caminho dos reis que vêm do Oriente.</a:t>
            </a:r>
          </a:p>
          <a:p>
            <a:r>
              <a:rPr lang="pt-BR" sz="3600" dirty="0" smtClean="0"/>
              <a:t>¹³ Então vi sair da boca do dragão, da boca da besta e da boca do falso profeta três espíritos imundos semelhantes a rãs.</a:t>
            </a:r>
          </a:p>
          <a:p>
            <a:r>
              <a:rPr lang="pt-BR" sz="3600" dirty="0" smtClean="0"/>
              <a:t>¹⁴ São espíritos de demônios, operadores de sinais, e se dirigem aos reis do mundo inteiro a fim de ajuntá-los para a batalha do grande Dia do Deus Todo-Poderoso. </a:t>
            </a:r>
          </a:p>
          <a:p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642918"/>
            <a:ext cx="871540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  Apocalipse 16.13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Então vi sair da boca do dragão, da boca da besta e da boca do falso profeta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642918"/>
            <a:ext cx="87154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  Apocalipse 16.13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Então vi sair da boca do dragão, da boca da besta e da boca do falso profeta três espíritos imundos semelhantes a rãs.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63915"/>
            <a:ext cx="871540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Apocalipse 16.14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São espíritos de demônios, 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63915"/>
            <a:ext cx="871540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Apocalipse 16.14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São espíritos de demônios, operadores de sinais, ...</a:t>
            </a:r>
          </a:p>
          <a:p>
            <a:endParaRPr lang="pt-BR" sz="52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63915"/>
            <a:ext cx="87154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Apocalipse 16.14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São espíritos de demônios, operadores de sinais, e se dirigem aos reis do mundo inteiro ...</a:t>
            </a:r>
          </a:p>
          <a:p>
            <a:endParaRPr lang="pt-BR" sz="52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63915"/>
            <a:ext cx="87154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Apocalipse 16.14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São espíritos de demônios, operadores de sinais, e se dirigem aos reis do mundo inteiro a fim de ajuntá-los para a batalha do grande Dia do Deus Todo-Poderoso. </a:t>
            </a:r>
          </a:p>
          <a:p>
            <a:endParaRPr lang="pt-BR" sz="52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63915"/>
            <a:ext cx="87154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Apocalipse 16.14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São espíritos de demônios, operadores de sinais, e se dirigem aos reis do mundo inteiro a fim de ajuntá-los para a batalha do grande Dia do Deus Todo-Poderoso. </a:t>
            </a:r>
          </a:p>
          <a:p>
            <a:endParaRPr lang="pt-BR" sz="52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71540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    Apocalipse 16.12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O </a:t>
            </a:r>
            <a:r>
              <a:rPr lang="pt-BR" sz="5200" b="1" smtClean="0">
                <a:solidFill>
                  <a:srgbClr val="FFFF00"/>
                </a:solidFill>
              </a:rPr>
              <a:t>sexto </a:t>
            </a:r>
            <a:r>
              <a:rPr lang="pt-BR" sz="5200" b="1" smtClean="0">
                <a:solidFill>
                  <a:srgbClr val="FFFF00"/>
                </a:solidFill>
              </a:rPr>
              <a:t>anjo ...</a:t>
            </a:r>
            <a:endParaRPr lang="pt-BR" sz="5200" b="1" dirty="0" smtClean="0">
              <a:solidFill>
                <a:srgbClr val="FFFF00"/>
              </a:solidFill>
            </a:endParaRPr>
          </a:p>
          <a:p>
            <a:endParaRPr lang="pt-BR" sz="5200" b="1" dirty="0" smtClean="0">
              <a:solidFill>
                <a:srgbClr val="FFFF00"/>
              </a:solidFill>
            </a:endParaRPr>
          </a:p>
          <a:p>
            <a:endParaRPr lang="pt-BR" sz="52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71540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    Apocalipse 16.12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O sexto anjo derramou a sua taça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57158" y="285752"/>
            <a:ext cx="8501122" cy="85725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1º anjo – úlceras malignas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357158" y="1285884"/>
            <a:ext cx="8501122" cy="92869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2º anjo – mar virou sangue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7158" y="2357454"/>
            <a:ext cx="8501122" cy="100013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 smtClean="0">
                <a:solidFill>
                  <a:schemeClr val="bg1"/>
                </a:solidFill>
              </a:rPr>
              <a:t>3º anjo – rios e fontes viraram sangue</a:t>
            </a:r>
            <a:endParaRPr lang="pt-BR" sz="3800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285720" y="3500462"/>
            <a:ext cx="8572560" cy="92869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4º anjo – aquecimento do sol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285720" y="4572032"/>
            <a:ext cx="8572560" cy="92867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5º anjo – tudo ficou em trevas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71540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    Apocalipse 16.12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O sexto anjo derramou a sua taça sobre o grande rio Eufrates.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Aulas ministradas\Fértil Crescente - OBS\Slide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38" y="0"/>
            <a:ext cx="921543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57158" y="285752"/>
            <a:ext cx="8501122" cy="85725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1º anjo – úlceras malignas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357158" y="1285884"/>
            <a:ext cx="8501122" cy="92869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2º anjo – mar virou sangue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7158" y="2357454"/>
            <a:ext cx="8501122" cy="100013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800" dirty="0" smtClean="0">
                <a:solidFill>
                  <a:schemeClr val="bg1"/>
                </a:solidFill>
              </a:rPr>
              <a:t>3º anjo – rios e fontes viraram sangue</a:t>
            </a:r>
            <a:endParaRPr lang="pt-BR" sz="3800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285720" y="3500462"/>
            <a:ext cx="8572560" cy="92869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4º anjo – aquecimento do sol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285720" y="4572032"/>
            <a:ext cx="8572560" cy="92867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5º anjo – tudo ficou em trevas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285720" y="5643602"/>
            <a:ext cx="8572560" cy="92867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bg1"/>
                </a:solidFill>
              </a:rPr>
              <a:t>6º anjo – as águas do rio secaram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7154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    Apocalipse 16.12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O sexto anjo derramou a sua taça sobre o grande rio Eufrates. As águas do rio secaram, para que se preparasse o caminho dos reis que vêm do Oriente.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642918"/>
            <a:ext cx="871540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200" dirty="0" smtClean="0"/>
              <a:t>            Apocalipse 16.13</a:t>
            </a:r>
          </a:p>
          <a:p>
            <a:r>
              <a:rPr lang="pt-BR" sz="5200" b="1" dirty="0" smtClean="0">
                <a:solidFill>
                  <a:srgbClr val="FFFF00"/>
                </a:solidFill>
              </a:rPr>
              <a:t>Então vi sair da boca do dragão,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45452</TotalTime>
  <Words>424</Words>
  <Application>Microsoft Office PowerPoint</Application>
  <PresentationFormat>Apresentação na tela (4:3)</PresentationFormat>
  <Paragraphs>54</Paragraphs>
  <Slides>16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3219</cp:revision>
  <dcterms:created xsi:type="dcterms:W3CDTF">2012-01-16T14:03:42Z</dcterms:created>
  <dcterms:modified xsi:type="dcterms:W3CDTF">2023-12-07T02:14:14Z</dcterms:modified>
</cp:coreProperties>
</file>