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3"/>
  </p:notesMasterIdLst>
  <p:sldIdLst>
    <p:sldId id="939" r:id="rId2"/>
    <p:sldId id="941" r:id="rId3"/>
    <p:sldId id="940" r:id="rId4"/>
    <p:sldId id="950" r:id="rId5"/>
    <p:sldId id="942" r:id="rId6"/>
    <p:sldId id="943" r:id="rId7"/>
    <p:sldId id="951" r:id="rId8"/>
    <p:sldId id="944" r:id="rId9"/>
    <p:sldId id="952" r:id="rId10"/>
    <p:sldId id="945" r:id="rId11"/>
    <p:sldId id="946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06/12/2023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4400" dirty="0" smtClean="0"/>
              <a:t>Apocalipse 16.10,11</a:t>
            </a:r>
          </a:p>
          <a:p>
            <a:r>
              <a:rPr lang="pt-BR" sz="4400" dirty="0" smtClean="0"/>
              <a:t>¹⁰ O quinto anjo derramou a sua taça sobre o trono da besta. O reino da besta ficou em trevas, e as pessoas mordiam a língua por causa da dor que sentiam</a:t>
            </a:r>
          </a:p>
          <a:p>
            <a:r>
              <a:rPr lang="pt-BR" sz="4400" dirty="0" smtClean="0"/>
              <a:t>¹</a:t>
            </a:r>
            <a:r>
              <a:rPr lang="pt-BR" sz="4400" dirty="0" err="1" smtClean="0"/>
              <a:t>¹</a:t>
            </a:r>
            <a:r>
              <a:rPr lang="pt-BR" sz="4400" dirty="0" smtClean="0"/>
              <a:t> e blasfemavam contra o Deus do céu por causa das angústias e das úlceras que sofriam. Porém, não se arrependeram de suas obras. </a:t>
            </a:r>
          </a:p>
          <a:p>
            <a:endParaRPr lang="pt-B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7154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 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blasfemavam contra o Deus do céu por causa das angústias e das úlceras que sofriam. </a:t>
            </a:r>
            <a:endParaRPr lang="pt-BR" sz="4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71540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 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blasfemavam contra o Deus do céu por causa das angústias e das úlceras que sofriam. Porém, não se arrependeram de suas obras. </a:t>
            </a:r>
          </a:p>
          <a:p>
            <a:endParaRPr lang="pt-BR" sz="4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derramou a sua taça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57158" y="285728"/>
            <a:ext cx="8501122" cy="100013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1º anjo – úlceras malignas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57158" y="1571612"/>
            <a:ext cx="8501122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2º anjo – mar virou sangue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7158" y="2928934"/>
            <a:ext cx="8501122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 smtClean="0">
                <a:solidFill>
                  <a:schemeClr val="bg1"/>
                </a:solidFill>
              </a:rPr>
              <a:t>3º anjo – rios e fontes viraram sangue</a:t>
            </a:r>
            <a:endParaRPr lang="pt-BR" sz="38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357158" y="4286256"/>
            <a:ext cx="8572560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4º anjo – aquecimento solar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derramou a sua taça sobre o trono da besta.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derramou a sua taça sobre o trono da besta.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reino da besta ficou em trevas,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57158" y="285728"/>
            <a:ext cx="8501122" cy="100013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1º anjo – úlceras malignas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57158" y="1571612"/>
            <a:ext cx="8501122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2º anjo – mar virou sangue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7158" y="2928934"/>
            <a:ext cx="8501122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 smtClean="0">
                <a:solidFill>
                  <a:schemeClr val="bg1"/>
                </a:solidFill>
              </a:rPr>
              <a:t>3º anjo – rios e fontes viraram sangue</a:t>
            </a:r>
            <a:endParaRPr lang="pt-BR" sz="38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357158" y="4286256"/>
            <a:ext cx="8572560" cy="10715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4º anjo – aquecimento solar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57158" y="5643578"/>
            <a:ext cx="8572560" cy="107154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5º anjo – tudo ficou em trevas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Êxodo 10:21</a:t>
            </a:r>
          </a:p>
          <a:p>
            <a:r>
              <a:rPr lang="pt-BR" sz="4800" dirty="0" smtClean="0"/>
              <a:t>Então o Senhor disse a Moisés:</a:t>
            </a:r>
          </a:p>
          <a:p>
            <a:r>
              <a:rPr lang="pt-BR" sz="4800" dirty="0" smtClean="0"/>
              <a:t>  — Estenda a mão para o céu, e virão trevas sobre a terra do Egito, trevas que se possam apalpar.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286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16.10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derramou a sua taça sobre o trono da besta.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reino da besta ficou em trevas, e as pessoas mordiam a língua por causa da dor que sentiam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45316</TotalTime>
  <Words>313</Words>
  <Application>Microsoft Office PowerPoint</Application>
  <PresentationFormat>Apresentação na tela (4:3)</PresentationFormat>
  <Paragraphs>42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3206</cp:revision>
  <dcterms:created xsi:type="dcterms:W3CDTF">2012-01-16T14:03:42Z</dcterms:created>
  <dcterms:modified xsi:type="dcterms:W3CDTF">2023-12-06T20:06:56Z</dcterms:modified>
</cp:coreProperties>
</file>