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2"/>
  </p:notesMasterIdLst>
  <p:sldIdLst>
    <p:sldId id="934" r:id="rId2"/>
    <p:sldId id="935" r:id="rId3"/>
    <p:sldId id="932" r:id="rId4"/>
    <p:sldId id="933" r:id="rId5"/>
    <p:sldId id="936" r:id="rId6"/>
    <p:sldId id="937" r:id="rId7"/>
    <p:sldId id="938" r:id="rId8"/>
    <p:sldId id="945" r:id="rId9"/>
    <p:sldId id="939" r:id="rId10"/>
    <p:sldId id="940" r:id="rId1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25/10/2023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Antonio 2018\Documents\TV\You Tube\Gap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357166"/>
            <a:ext cx="771530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16.1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Ouvi uma voz forte, vinda do santuário, dizendo aos sete anjos: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  — Vão e derramem sobre a terra as sete taças da ira de Deus. </a:t>
            </a:r>
          </a:p>
          <a:p>
            <a:endParaRPr lang="pt-BR" sz="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Antonio 2018\Documents\TV\You Tube\Gap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357166"/>
            <a:ext cx="771530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16.1</a:t>
            </a:r>
          </a:p>
          <a:p>
            <a:r>
              <a:rPr lang="pt-BR" sz="5000" dirty="0" smtClean="0"/>
              <a:t>Ouvi uma voz forte, vinda do santuário, dizendo aos sete anjos:</a:t>
            </a:r>
          </a:p>
          <a:p>
            <a:r>
              <a:rPr lang="pt-BR" sz="5000" dirty="0" smtClean="0"/>
              <a:t>  — Vão e derramem sobre a terra as sete taças da ira de Deus. </a:t>
            </a:r>
          </a:p>
          <a:p>
            <a:endParaRPr lang="pt-BR" sz="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642918"/>
            <a:ext cx="771530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16.1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Ouvi ...</a:t>
            </a:r>
          </a:p>
          <a:p>
            <a:endParaRPr lang="pt-BR" sz="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785794"/>
            <a:ext cx="771530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16.1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Ouvi uma voz forte,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785794"/>
            <a:ext cx="77153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16.1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Ouvi uma voz forte, vinda do santuário, ...</a:t>
            </a:r>
          </a:p>
          <a:p>
            <a:endParaRPr lang="pt-BR" sz="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00042"/>
            <a:ext cx="771530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16.1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Ouvi uma voz forte, vinda do santuário, dizendo aos sete anjos: ...</a:t>
            </a:r>
          </a:p>
          <a:p>
            <a:r>
              <a:rPr lang="pt-BR" sz="50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357166"/>
            <a:ext cx="771530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15.6</a:t>
            </a:r>
          </a:p>
          <a:p>
            <a:r>
              <a:rPr lang="pt-BR" sz="5000" dirty="0" smtClean="0"/>
              <a:t>E os sete anjos que tinham os sete flagelos saíram do santuário, vestidos de linho puro e resplandecente e cingidos, à altura do peito, com cintos de ouro.  </a:t>
            </a:r>
          </a:p>
          <a:p>
            <a:endParaRPr lang="pt-BR" sz="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357166"/>
            <a:ext cx="7715304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16.1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Ouvi uma voz forte, vinda do santuário, dizendo aos sete anjos: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  — Vão e derramem sobre a terra ...</a:t>
            </a:r>
          </a:p>
          <a:p>
            <a:endParaRPr lang="pt-BR" sz="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44654</TotalTime>
  <Words>181</Words>
  <Application>Microsoft Office PowerPoint</Application>
  <PresentationFormat>Apresentação na tela (4:3)</PresentationFormat>
  <Paragraphs>28</Paragraphs>
  <Slides>10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3154</cp:revision>
  <dcterms:created xsi:type="dcterms:W3CDTF">2012-01-16T14:03:42Z</dcterms:created>
  <dcterms:modified xsi:type="dcterms:W3CDTF">2023-10-25T22:40:23Z</dcterms:modified>
</cp:coreProperties>
</file>