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0"/>
  </p:notesMasterIdLst>
  <p:sldIdLst>
    <p:sldId id="932" r:id="rId2"/>
    <p:sldId id="933" r:id="rId3"/>
    <p:sldId id="934" r:id="rId4"/>
    <p:sldId id="937" r:id="rId5"/>
    <p:sldId id="938" r:id="rId6"/>
    <p:sldId id="939" r:id="rId7"/>
    <p:sldId id="935" r:id="rId8"/>
    <p:sldId id="936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11/10/2023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15.8</a:t>
            </a:r>
          </a:p>
          <a:p>
            <a:r>
              <a:rPr lang="pt-BR" sz="5000" dirty="0" smtClean="0"/>
              <a:t>O santuário se encheu da fumaça da glória de Deus e do seu poder, e ninguém podia entrar no santuário, enquanto não se cumprissem os sete flagelos dos sete anjos.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15.8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santuário ...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15.8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santuário se encheu da fumaça da glória de Deus e do seu poder, ...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14290"/>
            <a:ext cx="871540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Êxodo 40:34,35</a:t>
            </a:r>
          </a:p>
          <a:p>
            <a:r>
              <a:rPr lang="pt-BR" sz="5000" dirty="0" smtClean="0"/>
              <a:t>Então a nuvem cobriu a tenda do encontro, e a glória do Senhor encheu o </a:t>
            </a:r>
            <a:r>
              <a:rPr lang="pt-BR" sz="5000" dirty="0" err="1" smtClean="0"/>
              <a:t>tabernáculo</a:t>
            </a:r>
            <a:r>
              <a:rPr lang="pt-BR" sz="5000" dirty="0" smtClean="0"/>
              <a:t>.</a:t>
            </a:r>
          </a:p>
          <a:p>
            <a:r>
              <a:rPr lang="pt-BR" sz="5000" dirty="0" smtClean="0"/>
              <a:t>Moisés não podia entrar na tenda do encontro, porque a nuvem permanecia sobre ela, e a glória do Senhor enchia o </a:t>
            </a:r>
            <a:r>
              <a:rPr lang="pt-BR" sz="5000" dirty="0" err="1" smtClean="0"/>
              <a:t>tabernáculo</a:t>
            </a:r>
            <a:r>
              <a:rPr lang="pt-BR" sz="5000" dirty="0" smtClean="0"/>
              <a:t>. 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715404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1 Reis 8.10,11</a:t>
            </a:r>
          </a:p>
          <a:p>
            <a:r>
              <a:rPr lang="pt-BR" sz="5000" dirty="0" smtClean="0"/>
              <a:t>Quando os sacerdotes saíram do santuário, uma nuvem encheu a Casa do Senhor,</a:t>
            </a:r>
          </a:p>
          <a:p>
            <a:r>
              <a:rPr lang="pt-BR" sz="5000" dirty="0" smtClean="0"/>
              <a:t>de maneira que os sacerdotes não puderam permanecer ali para ministrar, por causa da nuvem, porque a glória do Senhor encheu a Casa do Senhor.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10136"/>
            <a:ext cx="800105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Ezequiel 10.4</a:t>
            </a:r>
          </a:p>
          <a:p>
            <a:r>
              <a:rPr lang="pt-BR" sz="5000" dirty="0" smtClean="0"/>
              <a:t>Então a glória do Senhor se levantou de sobre o querubim e foi para a entrada do templo. O templo se encheu da nuvem, e o átrio ficou cheio do brilho da glória do Senhor. 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15.8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santuário se encheu da fumaça da glória de Deus e do seu poder, e ninguém podia entrar no santuário, ...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15.8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santuário se encheu da fumaça da glória de Deus e do seu poder, e ninguém podia entrar no santuário, enquanto não se cumprissem os sete flagelos dos sete anjos.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44554</TotalTime>
  <Words>265</Words>
  <Application>Microsoft Office PowerPoint</Application>
  <PresentationFormat>Apresentação na tela (4:3)</PresentationFormat>
  <Paragraphs>26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3142</cp:revision>
  <dcterms:created xsi:type="dcterms:W3CDTF">2012-01-16T14:03:42Z</dcterms:created>
  <dcterms:modified xsi:type="dcterms:W3CDTF">2023-10-12T01:19:26Z</dcterms:modified>
</cp:coreProperties>
</file>