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8"/>
  </p:notesMasterIdLst>
  <p:sldIdLst>
    <p:sldId id="932" r:id="rId2"/>
    <p:sldId id="933" r:id="rId3"/>
    <p:sldId id="934" r:id="rId4"/>
    <p:sldId id="936" r:id="rId5"/>
    <p:sldId id="937" r:id="rId6"/>
    <p:sldId id="938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09/10/2023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15.7</a:t>
            </a:r>
          </a:p>
          <a:p>
            <a:r>
              <a:rPr lang="pt-BR" sz="5000" dirty="0" smtClean="0"/>
              <a:t>Então um dos quatro seres viventes deu aos sete anjos sete taças de ouro, cheias da ira de Deus, que vive para todo o sempre.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15.7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Então um dos quatro seres viventes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572560" cy="718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   </a:t>
            </a:r>
            <a:r>
              <a:rPr lang="pt-BR" sz="3800" dirty="0" smtClean="0"/>
              <a:t>Apocalipse 4.6,7</a:t>
            </a:r>
          </a:p>
          <a:p>
            <a:r>
              <a:rPr lang="pt-BR" sz="3800" dirty="0" smtClean="0"/>
              <a:t>Diante do trono havia algo como um mar de vidro, semelhante ao cristal.</a:t>
            </a:r>
          </a:p>
          <a:p>
            <a:r>
              <a:rPr lang="pt-BR" sz="3800" dirty="0" smtClean="0"/>
              <a:t>  No meio do trono e à volta do trono havia também quatro seres viventes cheios de olhos por diante e por detrás.</a:t>
            </a:r>
          </a:p>
          <a:p>
            <a:r>
              <a:rPr lang="pt-BR" sz="3800" dirty="0" smtClean="0"/>
              <a:t>O primeiro ser vivente era semelhante a um leão, o segundo era semelhante a um novilho, o terceiro tinha o rosto semelhante ao de ser humano e o quarto ser vivente era semelhante à águia quando está voando.  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15.7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Então um dos quatro seres viventes deu aos sete anjos...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15.7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Então um dos quatro seres viventes deu aos sete anjos sete taças de ouro, ...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15.7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Então um dos quatro seres viventes deu aos sete anjos sete taças de ouro, cheias da ira de Deus, que vive para todo o sempre.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44448</TotalTime>
  <Words>194</Words>
  <Application>Microsoft Office PowerPoint</Application>
  <PresentationFormat>Apresentação na tela (4:3)</PresentationFormat>
  <Paragraphs>20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3131</cp:revision>
  <dcterms:created xsi:type="dcterms:W3CDTF">2012-01-16T14:03:42Z</dcterms:created>
  <dcterms:modified xsi:type="dcterms:W3CDTF">2023-10-09T15:04:33Z</dcterms:modified>
</cp:coreProperties>
</file>