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2"/>
  </p:notesMasterIdLst>
  <p:sldIdLst>
    <p:sldId id="932" r:id="rId2"/>
    <p:sldId id="933" r:id="rId3"/>
    <p:sldId id="944" r:id="rId4"/>
    <p:sldId id="934" r:id="rId5"/>
    <p:sldId id="935" r:id="rId6"/>
    <p:sldId id="936" r:id="rId7"/>
    <p:sldId id="941" r:id="rId8"/>
    <p:sldId id="942" r:id="rId9"/>
    <p:sldId id="937" r:id="rId10"/>
    <p:sldId id="943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08/10/2023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15.6</a:t>
            </a:r>
          </a:p>
          <a:p>
            <a:r>
              <a:rPr lang="pt-BR" sz="5000" dirty="0" smtClean="0"/>
              <a:t>E os sete anjos que tinham os sete flagelos saíram do santuário, vestidos de linho puro e resplandecente e cingidos, à altura do peito, com cintos de ouro.  </a:t>
            </a:r>
          </a:p>
          <a:p>
            <a:endParaRPr lang="pt-BR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1000108"/>
            <a:ext cx="77153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 </a:t>
            </a:r>
            <a:r>
              <a:rPr lang="pt-BR" sz="4800" dirty="0" smtClean="0"/>
              <a:t>Apocalipse 1.13</a:t>
            </a:r>
          </a:p>
          <a:p>
            <a:r>
              <a:rPr lang="pt-BR" sz="4800" dirty="0" smtClean="0"/>
              <a:t>e, no meio dos candelabros, um semelhante a um filho de homem, com vestes talares e cingido, à altura do peito, com um cinto de ouro.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15.6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E os sete anjos ...</a:t>
            </a:r>
          </a:p>
          <a:p>
            <a:endParaRPr lang="pt-BR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15.6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E os sete anjos que tinham os sete flagelos ...</a:t>
            </a:r>
          </a:p>
          <a:p>
            <a:endParaRPr lang="pt-BR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 </a:t>
            </a:r>
            <a:r>
              <a:rPr lang="pt-BR" sz="6000" dirty="0" smtClean="0"/>
              <a:t>“Flagelo” Os sete flagelos são os açoites, calamidades,  enviados por Deus para castigar os homens dignos de sua reprovação.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15.6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E os sete anjos que tinham os sete flagelos saíram do santuário, ...</a:t>
            </a:r>
          </a:p>
          <a:p>
            <a:endParaRPr lang="pt-BR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15.6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E os sete anjos que tinham os sete flagelos saíram do santuário, vestidos de linho puro e resplandecente ...</a:t>
            </a:r>
          </a:p>
          <a:p>
            <a:endParaRPr lang="pt-BR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     Daniel 10.5a</a:t>
            </a:r>
          </a:p>
          <a:p>
            <a:r>
              <a:rPr lang="pt-BR" sz="5400" dirty="0" smtClean="0"/>
              <a:t>levantei os olhos e vi um homem vestido de linho na cintura.  </a:t>
            </a:r>
          </a:p>
          <a:p>
            <a:endParaRPr lang="pt-BR" sz="4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1000108"/>
            <a:ext cx="77153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 </a:t>
            </a:r>
            <a:r>
              <a:rPr lang="pt-BR" sz="4800" dirty="0" smtClean="0"/>
              <a:t>Daniel  12.6</a:t>
            </a:r>
          </a:p>
          <a:p>
            <a:r>
              <a:rPr lang="pt-BR" sz="4800" dirty="0" smtClean="0"/>
              <a:t>Um deles perguntou ao homem vestido de linho, que estava sobre as águas do rio:</a:t>
            </a:r>
          </a:p>
          <a:p>
            <a:r>
              <a:rPr lang="pt-BR" sz="4800" dirty="0" smtClean="0"/>
              <a:t>  — Quando se cumprirão estas maravilhas?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771530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15.6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E os sete anjos que tinham os sete flagelos saíram do santuário, vestidos de linho puro e resplandecente e cingidos, à altura do peito, com cintos de ouro.  </a:t>
            </a:r>
          </a:p>
          <a:p>
            <a:endParaRPr lang="pt-BR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44484</TotalTime>
  <Words>220</Words>
  <Application>Microsoft Office PowerPoint</Application>
  <PresentationFormat>Apresentação na tela (4:3)</PresentationFormat>
  <Paragraphs>30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3135</cp:revision>
  <dcterms:created xsi:type="dcterms:W3CDTF">2012-01-16T14:03:42Z</dcterms:created>
  <dcterms:modified xsi:type="dcterms:W3CDTF">2023-10-08T19:36:20Z</dcterms:modified>
</cp:coreProperties>
</file>