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8"/>
  </p:notesMasterIdLst>
  <p:sldIdLst>
    <p:sldId id="932" r:id="rId2"/>
    <p:sldId id="934" r:id="rId3"/>
    <p:sldId id="933" r:id="rId4"/>
    <p:sldId id="935" r:id="rId5"/>
    <p:sldId id="936" r:id="rId6"/>
    <p:sldId id="941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27/09/2023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500042"/>
            <a:ext cx="9429816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</a:t>
            </a:r>
            <a:r>
              <a:rPr lang="pt-BR" sz="4600" dirty="0" smtClean="0"/>
              <a:t>   </a:t>
            </a:r>
            <a:r>
              <a:rPr lang="pt-BR" sz="5400" dirty="0" smtClean="0"/>
              <a:t>Apocalipse </a:t>
            </a:r>
            <a:r>
              <a:rPr lang="pt-BR" sz="5400" dirty="0" smtClean="0"/>
              <a:t>15.5</a:t>
            </a:r>
            <a:endParaRPr lang="pt-BR" sz="5400" dirty="0" smtClean="0"/>
          </a:p>
          <a:p>
            <a:r>
              <a:rPr lang="pt-BR" sz="5400" dirty="0" smtClean="0"/>
              <a:t>Depois </a:t>
            </a:r>
            <a:r>
              <a:rPr lang="pt-BR" sz="5400" dirty="0" smtClean="0"/>
              <a:t>destas coisas, olhei, </a:t>
            </a:r>
            <a:endParaRPr lang="pt-BR" sz="5400" dirty="0" smtClean="0"/>
          </a:p>
          <a:p>
            <a:r>
              <a:rPr lang="pt-BR" sz="5400" dirty="0" smtClean="0"/>
              <a:t>e </a:t>
            </a:r>
            <a:r>
              <a:rPr lang="pt-BR" sz="5400" dirty="0" smtClean="0"/>
              <a:t>abriu-se no céu o santuário </a:t>
            </a:r>
            <a:endParaRPr lang="pt-BR" sz="5400" dirty="0" smtClean="0"/>
          </a:p>
          <a:p>
            <a:r>
              <a:rPr lang="pt-BR" sz="5400" dirty="0" smtClean="0"/>
              <a:t>do </a:t>
            </a:r>
            <a:r>
              <a:rPr lang="pt-BR" sz="5400" dirty="0" err="1" smtClean="0"/>
              <a:t>tabernáculo</a:t>
            </a:r>
            <a:r>
              <a:rPr lang="pt-BR" sz="5400" dirty="0" smtClean="0"/>
              <a:t> do </a:t>
            </a:r>
            <a:r>
              <a:rPr lang="pt-BR" sz="5400" dirty="0" smtClean="0"/>
              <a:t>testemunho</a:t>
            </a:r>
            <a:r>
              <a:rPr lang="pt-BR" sz="5400" dirty="0" smtClean="0"/>
              <a:t>.  </a:t>
            </a:r>
          </a:p>
          <a:p>
            <a:endParaRPr lang="pt-BR" sz="4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642918"/>
            <a:ext cx="9429816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</a:t>
            </a:r>
            <a:r>
              <a:rPr lang="pt-BR" sz="4600" dirty="0" smtClean="0"/>
              <a:t>   </a:t>
            </a:r>
            <a:r>
              <a:rPr lang="pt-BR" sz="5400" dirty="0" smtClean="0"/>
              <a:t>Apocalipse </a:t>
            </a:r>
            <a:r>
              <a:rPr lang="pt-BR" sz="5400" dirty="0" smtClean="0"/>
              <a:t>15.5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Depois </a:t>
            </a:r>
            <a:r>
              <a:rPr lang="pt-BR" sz="5400" b="1" dirty="0" smtClean="0">
                <a:solidFill>
                  <a:srgbClr val="FFFF00"/>
                </a:solidFill>
              </a:rPr>
              <a:t>destas coisas, </a:t>
            </a:r>
            <a:r>
              <a:rPr lang="pt-BR" sz="5400" b="1" dirty="0" smtClean="0">
                <a:solidFill>
                  <a:srgbClr val="FFFF00"/>
                </a:solidFill>
              </a:rPr>
              <a:t>...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endParaRPr lang="pt-BR" sz="4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500042"/>
            <a:ext cx="9429816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</a:t>
            </a:r>
            <a:r>
              <a:rPr lang="pt-BR" sz="4600" dirty="0" smtClean="0"/>
              <a:t>   </a:t>
            </a:r>
            <a:r>
              <a:rPr lang="pt-BR" sz="5400" dirty="0" smtClean="0"/>
              <a:t>Apocalipse </a:t>
            </a:r>
            <a:r>
              <a:rPr lang="pt-BR" sz="5400" dirty="0" smtClean="0"/>
              <a:t>15.5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     Depois </a:t>
            </a:r>
            <a:r>
              <a:rPr lang="pt-BR" sz="5400" b="1" dirty="0" smtClean="0">
                <a:solidFill>
                  <a:srgbClr val="FFFF00"/>
                </a:solidFill>
              </a:rPr>
              <a:t>destas coisas, 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r>
              <a:rPr lang="pt-BR" sz="5400" b="1" dirty="0" smtClean="0">
                <a:solidFill>
                  <a:srgbClr val="FFFF00"/>
                </a:solidFill>
              </a:rPr>
              <a:t>     olhei</a:t>
            </a:r>
            <a:r>
              <a:rPr lang="pt-BR" sz="5400" b="1" dirty="0" smtClean="0">
                <a:solidFill>
                  <a:srgbClr val="FFFF00"/>
                </a:solidFill>
              </a:rPr>
              <a:t>, </a:t>
            </a:r>
            <a:r>
              <a:rPr lang="pt-BR" sz="5400" b="1" dirty="0" smtClean="0">
                <a:solidFill>
                  <a:srgbClr val="FFFF00"/>
                </a:solidFill>
              </a:rPr>
              <a:t>...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endParaRPr lang="pt-BR" sz="4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500042"/>
            <a:ext cx="9429816" cy="41395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</a:t>
            </a:r>
            <a:r>
              <a:rPr lang="pt-BR" sz="4600" dirty="0" smtClean="0"/>
              <a:t>   </a:t>
            </a:r>
            <a:r>
              <a:rPr lang="pt-BR" sz="5400" dirty="0" smtClean="0"/>
              <a:t>Apocalipse </a:t>
            </a:r>
            <a:r>
              <a:rPr lang="pt-BR" sz="5400" dirty="0" smtClean="0"/>
              <a:t>15.5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Depois </a:t>
            </a:r>
            <a:r>
              <a:rPr lang="pt-BR" sz="5400" b="1" dirty="0" smtClean="0">
                <a:solidFill>
                  <a:srgbClr val="FFFF00"/>
                </a:solidFill>
              </a:rPr>
              <a:t>destas coisas, olhei, 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r>
              <a:rPr lang="pt-BR" sz="5400" b="1" dirty="0" smtClean="0">
                <a:solidFill>
                  <a:srgbClr val="FFFF00"/>
                </a:solidFill>
              </a:rPr>
              <a:t>e </a:t>
            </a:r>
            <a:r>
              <a:rPr lang="pt-BR" sz="5400" b="1" dirty="0" smtClean="0">
                <a:solidFill>
                  <a:srgbClr val="FFFF00"/>
                </a:solidFill>
              </a:rPr>
              <a:t>abriu-se no céu o santuário 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r>
              <a:rPr lang="pt-BR" sz="5400" b="1" dirty="0" smtClean="0">
                <a:solidFill>
                  <a:srgbClr val="FFFF00"/>
                </a:solidFill>
              </a:rPr>
              <a:t>...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endParaRPr lang="pt-BR" sz="4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500042"/>
            <a:ext cx="8572560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600" dirty="0" smtClean="0"/>
              <a:t>          </a:t>
            </a:r>
            <a:r>
              <a:rPr lang="pt-BR" sz="4600" dirty="0" smtClean="0"/>
              <a:t>   </a:t>
            </a:r>
            <a:r>
              <a:rPr lang="pt-BR" sz="5400" dirty="0" smtClean="0"/>
              <a:t>Apocalipse </a:t>
            </a:r>
            <a:r>
              <a:rPr lang="pt-BR" sz="5400" dirty="0" smtClean="0"/>
              <a:t>15.5</a:t>
            </a:r>
            <a:endParaRPr lang="pt-BR" sz="5400" dirty="0" smtClean="0"/>
          </a:p>
          <a:p>
            <a:r>
              <a:rPr lang="pt-BR" sz="5400" b="1" dirty="0" smtClean="0">
                <a:solidFill>
                  <a:srgbClr val="FFFF00"/>
                </a:solidFill>
              </a:rPr>
              <a:t>Depois </a:t>
            </a:r>
            <a:r>
              <a:rPr lang="pt-BR" sz="5400" b="1" dirty="0" smtClean="0">
                <a:solidFill>
                  <a:srgbClr val="FFFF00"/>
                </a:solidFill>
              </a:rPr>
              <a:t>destas coisas, olhei, </a:t>
            </a:r>
            <a:endParaRPr lang="pt-BR" sz="5400" b="1" dirty="0" smtClean="0">
              <a:solidFill>
                <a:srgbClr val="FFFF00"/>
              </a:solidFill>
            </a:endParaRPr>
          </a:p>
          <a:p>
            <a:r>
              <a:rPr lang="pt-BR" sz="5400" b="1" dirty="0" smtClean="0">
                <a:solidFill>
                  <a:srgbClr val="FFFF00"/>
                </a:solidFill>
              </a:rPr>
              <a:t>e </a:t>
            </a:r>
            <a:r>
              <a:rPr lang="pt-BR" sz="5400" b="1" dirty="0" smtClean="0">
                <a:solidFill>
                  <a:srgbClr val="FFFF00"/>
                </a:solidFill>
              </a:rPr>
              <a:t>abriu-se no céu o santuário </a:t>
            </a:r>
            <a:r>
              <a:rPr lang="pt-BR" sz="5400" b="1" dirty="0" smtClean="0">
                <a:solidFill>
                  <a:srgbClr val="FFFF00"/>
                </a:solidFill>
              </a:rPr>
              <a:t>do </a:t>
            </a:r>
            <a:r>
              <a:rPr lang="pt-BR" sz="5400" b="1" dirty="0" err="1" smtClean="0">
                <a:solidFill>
                  <a:srgbClr val="FFFF00"/>
                </a:solidFill>
              </a:rPr>
              <a:t>tabernáculo</a:t>
            </a:r>
            <a:r>
              <a:rPr lang="pt-BR" sz="5400" b="1" dirty="0" smtClean="0">
                <a:solidFill>
                  <a:srgbClr val="FFFF00"/>
                </a:solidFill>
              </a:rPr>
              <a:t> do </a:t>
            </a:r>
            <a:r>
              <a:rPr lang="pt-BR" sz="5400" b="1" dirty="0" smtClean="0">
                <a:solidFill>
                  <a:srgbClr val="FFFF00"/>
                </a:solidFill>
              </a:rPr>
              <a:t>testemunho</a:t>
            </a:r>
            <a:r>
              <a:rPr lang="pt-BR" sz="5400" b="1" dirty="0" smtClean="0">
                <a:solidFill>
                  <a:srgbClr val="FFFF00"/>
                </a:solidFill>
              </a:rPr>
              <a:t>.  </a:t>
            </a:r>
          </a:p>
          <a:p>
            <a:endParaRPr lang="pt-BR" sz="4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57256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         Atos </a:t>
            </a:r>
            <a:r>
              <a:rPr lang="pt-BR" sz="5400" dirty="0" smtClean="0"/>
              <a:t>7:44</a:t>
            </a:r>
          </a:p>
          <a:p>
            <a:r>
              <a:rPr lang="pt-BR" sz="5400" dirty="0" smtClean="0"/>
              <a:t>— </a:t>
            </a:r>
            <a:r>
              <a:rPr lang="pt-BR" sz="5400" dirty="0" smtClean="0"/>
              <a:t>O </a:t>
            </a:r>
            <a:r>
              <a:rPr lang="pt-BR" sz="5400" dirty="0" err="1" smtClean="0"/>
              <a:t>tabernáculo</a:t>
            </a:r>
            <a:r>
              <a:rPr lang="pt-BR" sz="5400" dirty="0" smtClean="0"/>
              <a:t> do testemunho estava entre nossos pais no deserto, como havia ordenado aquele que disse a Moisés que o fizesse segundo o modelo que tinha visto.  </a:t>
            </a:r>
          </a:p>
          <a:p>
            <a:endParaRPr lang="pt-BR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44364</TotalTime>
  <Words>115</Words>
  <Application>Microsoft Office PowerPoint</Application>
  <PresentationFormat>Apresentação na tela (4:3)</PresentationFormat>
  <Paragraphs>24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3121</cp:revision>
  <dcterms:created xsi:type="dcterms:W3CDTF">2012-01-16T14:03:42Z</dcterms:created>
  <dcterms:modified xsi:type="dcterms:W3CDTF">2023-09-28T02:46:04Z</dcterms:modified>
</cp:coreProperties>
</file>