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17"/>
  </p:notesMasterIdLst>
  <p:sldIdLst>
    <p:sldId id="932" r:id="rId2"/>
    <p:sldId id="934" r:id="rId3"/>
    <p:sldId id="938" r:id="rId4"/>
    <p:sldId id="939" r:id="rId5"/>
    <p:sldId id="940" r:id="rId6"/>
    <p:sldId id="933" r:id="rId7"/>
    <p:sldId id="941" r:id="rId8"/>
    <p:sldId id="943" r:id="rId9"/>
    <p:sldId id="945" r:id="rId10"/>
    <p:sldId id="935" r:id="rId11"/>
    <p:sldId id="942" r:id="rId12"/>
    <p:sldId id="946" r:id="rId13"/>
    <p:sldId id="936" r:id="rId14"/>
    <p:sldId id="947" r:id="rId15"/>
    <p:sldId id="937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09/09/2023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15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33137"/>
            <a:ext cx="885828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Apocalipse 15.3</a:t>
            </a:r>
            <a:endParaRPr lang="pt-BR" sz="4600" dirty="0" smtClean="0"/>
          </a:p>
          <a:p>
            <a:r>
              <a:rPr lang="pt-BR" sz="4600" dirty="0" smtClean="0"/>
              <a:t>E </a:t>
            </a:r>
            <a:r>
              <a:rPr lang="pt-BR" sz="4600" dirty="0" smtClean="0"/>
              <a:t>entoavam o cântico de Moisés, </a:t>
            </a:r>
            <a:r>
              <a:rPr lang="pt-BR" sz="4600" dirty="0" smtClean="0"/>
              <a:t>servo </a:t>
            </a:r>
            <a:r>
              <a:rPr lang="pt-BR" sz="4600" dirty="0" smtClean="0"/>
              <a:t>de Deus, e o cântico do Cordeiro, dizendo</a:t>
            </a:r>
            <a:r>
              <a:rPr lang="pt-BR" sz="4600" dirty="0" smtClean="0"/>
              <a:t>: "</a:t>
            </a:r>
            <a:r>
              <a:rPr lang="pt-BR" sz="4600" dirty="0" smtClean="0"/>
              <a:t>Grandes e </a:t>
            </a:r>
            <a:r>
              <a:rPr lang="pt-BR" sz="4600" dirty="0" smtClean="0"/>
              <a:t>admiráveis são </a:t>
            </a:r>
            <a:r>
              <a:rPr lang="pt-BR" sz="4600" dirty="0" smtClean="0"/>
              <a:t>as tuas obras</a:t>
            </a:r>
            <a:r>
              <a:rPr lang="pt-BR" sz="4600" dirty="0" smtClean="0"/>
              <a:t>, </a:t>
            </a:r>
          </a:p>
          <a:p>
            <a:r>
              <a:rPr lang="pt-BR" sz="4600" dirty="0" smtClean="0"/>
              <a:t>Senhor </a:t>
            </a:r>
            <a:r>
              <a:rPr lang="pt-BR" sz="4600" dirty="0" smtClean="0"/>
              <a:t>Deus, </a:t>
            </a:r>
            <a:r>
              <a:rPr lang="pt-BR" sz="4600" dirty="0" smtClean="0"/>
              <a:t>Todo-Poderoso! </a:t>
            </a:r>
          </a:p>
          <a:p>
            <a:r>
              <a:rPr lang="pt-BR" sz="4600" dirty="0" smtClean="0"/>
              <a:t>Justos </a:t>
            </a:r>
            <a:r>
              <a:rPr lang="pt-BR" sz="4600" dirty="0" smtClean="0"/>
              <a:t>e </a:t>
            </a:r>
            <a:r>
              <a:rPr lang="pt-BR" sz="4600" dirty="0" smtClean="0"/>
              <a:t>verdadeiros são </a:t>
            </a:r>
            <a:r>
              <a:rPr lang="pt-BR" sz="4600" dirty="0" smtClean="0"/>
              <a:t>os teus caminhos</a:t>
            </a:r>
            <a:r>
              <a:rPr lang="pt-BR" sz="4600" dirty="0" smtClean="0"/>
              <a:t>, ó </a:t>
            </a:r>
            <a:r>
              <a:rPr lang="pt-BR" sz="4600" dirty="0" smtClean="0"/>
              <a:t>Rei das nações! 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33137"/>
            <a:ext cx="88582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Apocalipse 15.3</a:t>
            </a:r>
            <a:endParaRPr lang="pt-BR" sz="4600" dirty="0" smtClean="0"/>
          </a:p>
          <a:p>
            <a:r>
              <a:rPr lang="pt-BR" sz="4600" b="1" dirty="0" smtClean="0">
                <a:solidFill>
                  <a:srgbClr val="FFFF00"/>
                </a:solidFill>
              </a:rPr>
              <a:t>E </a:t>
            </a:r>
            <a:r>
              <a:rPr lang="pt-BR" sz="4600" b="1" dirty="0" smtClean="0">
                <a:solidFill>
                  <a:srgbClr val="FFFF00"/>
                </a:solidFill>
              </a:rPr>
              <a:t>entoavam o cântico de Moisés, </a:t>
            </a:r>
            <a:r>
              <a:rPr lang="pt-BR" sz="4600" b="1" dirty="0" smtClean="0">
                <a:solidFill>
                  <a:srgbClr val="FFFF00"/>
                </a:solidFill>
              </a:rPr>
              <a:t>servo </a:t>
            </a:r>
            <a:r>
              <a:rPr lang="pt-BR" sz="4600" b="1" dirty="0" smtClean="0">
                <a:solidFill>
                  <a:srgbClr val="FFFF00"/>
                </a:solidFill>
              </a:rPr>
              <a:t>de Deus, e o cântico do Cordeiro, </a:t>
            </a:r>
            <a:r>
              <a:rPr lang="pt-BR" sz="4600" b="1" dirty="0" smtClean="0">
                <a:solidFill>
                  <a:srgbClr val="FFFF00"/>
                </a:solidFill>
              </a:rPr>
              <a:t>...</a:t>
            </a:r>
            <a:endParaRPr lang="pt-BR" sz="4600" b="1" dirty="0" smtClean="0">
              <a:solidFill>
                <a:srgbClr val="FFFF00"/>
              </a:solidFill>
            </a:endParaRP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33137"/>
            <a:ext cx="921547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</a:t>
            </a:r>
            <a:r>
              <a:rPr lang="pt-BR" sz="4600" dirty="0" smtClean="0"/>
              <a:t> Apocalipse 5:9</a:t>
            </a:r>
            <a:endParaRPr lang="pt-BR" sz="5000" dirty="0" smtClean="0"/>
          </a:p>
          <a:p>
            <a:r>
              <a:rPr lang="pt-BR" sz="4600" dirty="0" smtClean="0"/>
              <a:t>e </a:t>
            </a:r>
            <a:r>
              <a:rPr lang="pt-BR" sz="4600" dirty="0" smtClean="0"/>
              <a:t>cantavam um cântico novo, </a:t>
            </a:r>
            <a:endParaRPr lang="pt-BR" sz="4600" dirty="0" smtClean="0"/>
          </a:p>
          <a:p>
            <a:r>
              <a:rPr lang="pt-BR" sz="4600" dirty="0" smtClean="0"/>
              <a:t>dizendo: "</a:t>
            </a:r>
            <a:r>
              <a:rPr lang="pt-BR" sz="4600" dirty="0" smtClean="0"/>
              <a:t>Digno és de pegar o livro</a:t>
            </a:r>
          </a:p>
          <a:p>
            <a:r>
              <a:rPr lang="pt-BR" sz="4600" dirty="0" smtClean="0"/>
              <a:t>e </a:t>
            </a:r>
            <a:r>
              <a:rPr lang="pt-BR" sz="4600" dirty="0" smtClean="0"/>
              <a:t>de quebrar os selos</a:t>
            </a:r>
            <a:r>
              <a:rPr lang="pt-BR" sz="4600" dirty="0" smtClean="0"/>
              <a:t>, porque </a:t>
            </a:r>
            <a:r>
              <a:rPr lang="pt-BR" sz="4600" dirty="0" smtClean="0"/>
              <a:t>foste </a:t>
            </a:r>
            <a:r>
              <a:rPr lang="pt-BR" sz="4600" dirty="0" smtClean="0"/>
              <a:t>morto e </a:t>
            </a:r>
            <a:r>
              <a:rPr lang="pt-BR" sz="4600" dirty="0" smtClean="0"/>
              <a:t>com o teu </a:t>
            </a:r>
            <a:r>
              <a:rPr lang="pt-BR" sz="4600" dirty="0" smtClean="0"/>
              <a:t>sangue compraste </a:t>
            </a:r>
            <a:r>
              <a:rPr lang="pt-BR" sz="4600" dirty="0" smtClean="0"/>
              <a:t>para </a:t>
            </a:r>
            <a:r>
              <a:rPr lang="pt-BR" sz="4600" dirty="0" smtClean="0"/>
              <a:t>Deus os </a:t>
            </a:r>
            <a:r>
              <a:rPr lang="pt-BR" sz="4600" dirty="0" smtClean="0"/>
              <a:t>que procedem de toda tribo</a:t>
            </a:r>
            <a:r>
              <a:rPr lang="pt-BR" sz="4600" dirty="0" smtClean="0"/>
              <a:t>, língua</a:t>
            </a:r>
            <a:r>
              <a:rPr lang="pt-BR" sz="4600" dirty="0" smtClean="0"/>
              <a:t>, povo e nação 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33137"/>
            <a:ext cx="850112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</a:t>
            </a:r>
            <a:r>
              <a:rPr lang="pt-BR" sz="4600" dirty="0" smtClean="0"/>
              <a:t> Apocalipse 14.3</a:t>
            </a:r>
            <a:endParaRPr lang="pt-BR" sz="5000" dirty="0" smtClean="0"/>
          </a:p>
          <a:p>
            <a:r>
              <a:rPr lang="pt-BR" sz="4600" dirty="0" smtClean="0"/>
              <a:t>Entoavam </a:t>
            </a:r>
            <a:r>
              <a:rPr lang="pt-BR" sz="4600" dirty="0" smtClean="0"/>
              <a:t>um cântico novo diante do trono, diante dos quatro seres viventes e dos anciãos. E ninguém podia aprender o cântico, senão os cento e quarenta e quatro mil que foram comprados da terra. 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85828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Apocalipse 15.3</a:t>
            </a:r>
            <a:endParaRPr lang="pt-BR" sz="4600" dirty="0" smtClean="0"/>
          </a:p>
          <a:p>
            <a:r>
              <a:rPr lang="pt-BR" sz="4600" b="1" dirty="0" smtClean="0">
                <a:solidFill>
                  <a:srgbClr val="FFFF00"/>
                </a:solidFill>
              </a:rPr>
              <a:t>E </a:t>
            </a:r>
            <a:r>
              <a:rPr lang="pt-BR" sz="4600" b="1" dirty="0" smtClean="0">
                <a:solidFill>
                  <a:srgbClr val="FFFF00"/>
                </a:solidFill>
              </a:rPr>
              <a:t>entoavam o cântico de Moisés, </a:t>
            </a:r>
            <a:r>
              <a:rPr lang="pt-BR" sz="4600" b="1" dirty="0" smtClean="0">
                <a:solidFill>
                  <a:srgbClr val="FFFF00"/>
                </a:solidFill>
              </a:rPr>
              <a:t>servo </a:t>
            </a:r>
            <a:r>
              <a:rPr lang="pt-BR" sz="4600" b="1" dirty="0" smtClean="0">
                <a:solidFill>
                  <a:srgbClr val="FFFF00"/>
                </a:solidFill>
              </a:rPr>
              <a:t>de Deus, e o cântico do Cordeiro, dizendo</a:t>
            </a:r>
            <a:r>
              <a:rPr lang="pt-BR" sz="4600" b="1" dirty="0" smtClean="0">
                <a:solidFill>
                  <a:srgbClr val="FFFF00"/>
                </a:solidFill>
              </a:rPr>
              <a:t>: "</a:t>
            </a:r>
            <a:r>
              <a:rPr lang="pt-BR" sz="4600" b="1" dirty="0" smtClean="0">
                <a:solidFill>
                  <a:srgbClr val="FFFF00"/>
                </a:solidFill>
              </a:rPr>
              <a:t>Grandes e </a:t>
            </a:r>
            <a:r>
              <a:rPr lang="pt-BR" sz="4600" b="1" dirty="0" smtClean="0">
                <a:solidFill>
                  <a:srgbClr val="FFFF00"/>
                </a:solidFill>
              </a:rPr>
              <a:t>admiráveis são </a:t>
            </a:r>
            <a:r>
              <a:rPr lang="pt-BR" sz="4600" b="1" dirty="0" smtClean="0">
                <a:solidFill>
                  <a:srgbClr val="FFFF00"/>
                </a:solidFill>
              </a:rPr>
              <a:t>as tuas obras</a:t>
            </a:r>
            <a:r>
              <a:rPr lang="pt-BR" sz="4600" b="1" dirty="0" smtClean="0">
                <a:solidFill>
                  <a:srgbClr val="FFFF00"/>
                </a:solidFill>
              </a:rPr>
              <a:t>, 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Senhor </a:t>
            </a:r>
            <a:r>
              <a:rPr lang="pt-BR" sz="4600" b="1" dirty="0" smtClean="0">
                <a:solidFill>
                  <a:srgbClr val="FFFF00"/>
                </a:solidFill>
              </a:rPr>
              <a:t>Deus, </a:t>
            </a:r>
            <a:r>
              <a:rPr lang="pt-BR" sz="4600" b="1" dirty="0" smtClean="0">
                <a:solidFill>
                  <a:srgbClr val="FFFF00"/>
                </a:solidFill>
              </a:rPr>
              <a:t>Todo-Poderoso!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33137"/>
            <a:ext cx="850112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</a:t>
            </a:r>
            <a:r>
              <a:rPr lang="pt-BR" sz="4600" dirty="0" smtClean="0"/>
              <a:t> </a:t>
            </a:r>
            <a:r>
              <a:rPr lang="pt-BR" sz="4600" dirty="0" err="1" smtClean="0"/>
              <a:t>Colossenses</a:t>
            </a:r>
            <a:r>
              <a:rPr lang="pt-BR" sz="4600" dirty="0" smtClean="0"/>
              <a:t> 3:16</a:t>
            </a:r>
          </a:p>
          <a:p>
            <a:r>
              <a:rPr lang="pt-BR" sz="4600" dirty="0" smtClean="0"/>
              <a:t>Que </a:t>
            </a:r>
            <a:r>
              <a:rPr lang="pt-BR" sz="4600" dirty="0" smtClean="0"/>
              <a:t>a palavra de Cristo habite ricamente em vocês. Instruam e aconselhem-se mutuamente em toda a sabedoria, louvando a Deus com salmos, hinos e cânticos espirituais, com gratidão no coração. 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33137"/>
            <a:ext cx="885828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Apocalipse 15.3</a:t>
            </a:r>
            <a:endParaRPr lang="pt-BR" sz="4600" dirty="0" smtClean="0"/>
          </a:p>
          <a:p>
            <a:r>
              <a:rPr lang="pt-BR" sz="4600" b="1" dirty="0" smtClean="0">
                <a:solidFill>
                  <a:srgbClr val="FFFF00"/>
                </a:solidFill>
              </a:rPr>
              <a:t>E </a:t>
            </a:r>
            <a:r>
              <a:rPr lang="pt-BR" sz="4600" b="1" dirty="0" smtClean="0">
                <a:solidFill>
                  <a:srgbClr val="FFFF00"/>
                </a:solidFill>
              </a:rPr>
              <a:t>entoavam o cântico de Moisés, </a:t>
            </a:r>
            <a:r>
              <a:rPr lang="pt-BR" sz="4600" b="1" dirty="0" smtClean="0">
                <a:solidFill>
                  <a:srgbClr val="FFFF00"/>
                </a:solidFill>
              </a:rPr>
              <a:t>servo </a:t>
            </a:r>
            <a:r>
              <a:rPr lang="pt-BR" sz="4600" b="1" dirty="0" smtClean="0">
                <a:solidFill>
                  <a:srgbClr val="FFFF00"/>
                </a:solidFill>
              </a:rPr>
              <a:t>de Deus, e o cântico do Cordeiro, dizendo</a:t>
            </a:r>
            <a:r>
              <a:rPr lang="pt-BR" sz="4600" b="1" dirty="0" smtClean="0">
                <a:solidFill>
                  <a:srgbClr val="FFFF00"/>
                </a:solidFill>
              </a:rPr>
              <a:t>: "</a:t>
            </a:r>
            <a:r>
              <a:rPr lang="pt-BR" sz="4600" b="1" dirty="0" smtClean="0">
                <a:solidFill>
                  <a:srgbClr val="FFFF00"/>
                </a:solidFill>
              </a:rPr>
              <a:t>Grandes e </a:t>
            </a:r>
            <a:r>
              <a:rPr lang="pt-BR" sz="4600" b="1" dirty="0" smtClean="0">
                <a:solidFill>
                  <a:srgbClr val="FFFF00"/>
                </a:solidFill>
              </a:rPr>
              <a:t>admiráveis são </a:t>
            </a:r>
            <a:r>
              <a:rPr lang="pt-BR" sz="4600" b="1" dirty="0" smtClean="0">
                <a:solidFill>
                  <a:srgbClr val="FFFF00"/>
                </a:solidFill>
              </a:rPr>
              <a:t>as tuas obras</a:t>
            </a:r>
            <a:r>
              <a:rPr lang="pt-BR" sz="4600" b="1" dirty="0" smtClean="0">
                <a:solidFill>
                  <a:srgbClr val="FFFF00"/>
                </a:solidFill>
              </a:rPr>
              <a:t>, 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Senhor </a:t>
            </a:r>
            <a:r>
              <a:rPr lang="pt-BR" sz="4600" b="1" dirty="0" smtClean="0">
                <a:solidFill>
                  <a:srgbClr val="FFFF00"/>
                </a:solidFill>
              </a:rPr>
              <a:t>Deus, </a:t>
            </a:r>
            <a:r>
              <a:rPr lang="pt-BR" sz="4600" b="1" dirty="0" smtClean="0">
                <a:solidFill>
                  <a:srgbClr val="FFFF00"/>
                </a:solidFill>
              </a:rPr>
              <a:t>Todo-Poderoso! 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Justos </a:t>
            </a:r>
            <a:r>
              <a:rPr lang="pt-BR" sz="4600" b="1" dirty="0" smtClean="0">
                <a:solidFill>
                  <a:srgbClr val="FFFF00"/>
                </a:solidFill>
              </a:rPr>
              <a:t>e </a:t>
            </a:r>
            <a:r>
              <a:rPr lang="pt-BR" sz="4600" b="1" dirty="0" smtClean="0">
                <a:solidFill>
                  <a:srgbClr val="FFFF00"/>
                </a:solidFill>
              </a:rPr>
              <a:t>verdadeiros são </a:t>
            </a:r>
            <a:r>
              <a:rPr lang="pt-BR" sz="4600" b="1" dirty="0" smtClean="0">
                <a:solidFill>
                  <a:srgbClr val="FFFF00"/>
                </a:solidFill>
              </a:rPr>
              <a:t>os teus caminhos</a:t>
            </a:r>
            <a:r>
              <a:rPr lang="pt-BR" sz="4600" b="1" dirty="0" smtClean="0">
                <a:solidFill>
                  <a:srgbClr val="FFFF00"/>
                </a:solidFill>
              </a:rPr>
              <a:t>, ó </a:t>
            </a:r>
            <a:r>
              <a:rPr lang="pt-BR" sz="4600" b="1" dirty="0" smtClean="0">
                <a:solidFill>
                  <a:srgbClr val="FFFF00"/>
                </a:solidFill>
              </a:rPr>
              <a:t>Rei das nações! 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33137"/>
            <a:ext cx="885828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Apocalipse 15.3</a:t>
            </a:r>
            <a:endParaRPr lang="pt-BR" sz="4600" dirty="0" smtClean="0"/>
          </a:p>
          <a:p>
            <a:r>
              <a:rPr lang="pt-BR" sz="4600" b="1" dirty="0" smtClean="0">
                <a:solidFill>
                  <a:srgbClr val="FFFF00"/>
                </a:solidFill>
              </a:rPr>
              <a:t>E </a:t>
            </a:r>
            <a:r>
              <a:rPr lang="pt-BR" sz="4600" b="1" dirty="0" smtClean="0">
                <a:solidFill>
                  <a:srgbClr val="FFFF00"/>
                </a:solidFill>
              </a:rPr>
              <a:t>entoavam o </a:t>
            </a:r>
            <a:r>
              <a:rPr lang="pt-BR" sz="4600" b="1" dirty="0" smtClean="0">
                <a:solidFill>
                  <a:srgbClr val="FFFF00"/>
                </a:solidFill>
              </a:rPr>
              <a:t>cântico...</a:t>
            </a:r>
            <a:endParaRPr lang="pt-BR" sz="5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00042"/>
            <a:ext cx="814393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Apocalipse 6.9-11</a:t>
            </a:r>
            <a:endParaRPr lang="pt-BR" sz="4600" dirty="0" smtClean="0"/>
          </a:p>
          <a:p>
            <a:r>
              <a:rPr lang="pt-BR" sz="4600" dirty="0" smtClean="0"/>
              <a:t>Quando </a:t>
            </a:r>
            <a:r>
              <a:rPr lang="pt-BR" sz="4600" dirty="0" smtClean="0"/>
              <a:t>o Cordeiro quebrou o quinto selo, vi, debaixo do altar, as almas daqueles que tinham sido mortos por causa da palavra de Deus e por causa do testemunho que deram. 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0"/>
            <a:ext cx="807249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</a:t>
            </a:r>
            <a:endParaRPr lang="pt-BR" sz="4600" dirty="0" smtClean="0"/>
          </a:p>
          <a:p>
            <a:r>
              <a:rPr lang="pt-BR" sz="4600" dirty="0" smtClean="0"/>
              <a:t>Clamaram </a:t>
            </a:r>
            <a:r>
              <a:rPr lang="pt-BR" sz="4600" dirty="0" smtClean="0"/>
              <a:t>com voz forte, dizendo:</a:t>
            </a:r>
          </a:p>
          <a:p>
            <a:r>
              <a:rPr lang="pt-BR" sz="4600" dirty="0" smtClean="0"/>
              <a:t>— </a:t>
            </a:r>
            <a:r>
              <a:rPr lang="pt-BR" sz="4600" dirty="0" smtClean="0"/>
              <a:t>Até quando, ó Soberano Senhor, santo e verdadeiro, não julgas, nem vingas o nosso sangue dos que habitam sobre a terra? 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-357214"/>
            <a:ext cx="8072494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</a:t>
            </a:r>
            <a:endParaRPr lang="pt-BR" sz="4600" dirty="0" smtClean="0"/>
          </a:p>
          <a:p>
            <a:r>
              <a:rPr lang="pt-BR" sz="4600" dirty="0" smtClean="0"/>
              <a:t>Então </a:t>
            </a:r>
            <a:r>
              <a:rPr lang="pt-BR" sz="4600" dirty="0" smtClean="0"/>
              <a:t>a cada um deles foi dada uma veste branca, e lhes foi pedido que repousassem ainda por pouco tempo, até que também se completasse o número dos seus </a:t>
            </a:r>
            <a:r>
              <a:rPr lang="pt-BR" sz="4600" dirty="0" err="1" smtClean="0"/>
              <a:t>conservos</a:t>
            </a:r>
            <a:r>
              <a:rPr lang="pt-BR" sz="4600" dirty="0" smtClean="0"/>
              <a:t> e seus irmãos que iam ser mortos como eles tinham sido.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33137"/>
            <a:ext cx="88582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Apocalipse 15.3</a:t>
            </a:r>
            <a:endParaRPr lang="pt-BR" sz="4600" dirty="0" smtClean="0"/>
          </a:p>
          <a:p>
            <a:r>
              <a:rPr lang="pt-BR" sz="4600" b="1" dirty="0" smtClean="0">
                <a:solidFill>
                  <a:srgbClr val="FFFF00"/>
                </a:solidFill>
              </a:rPr>
              <a:t>E </a:t>
            </a:r>
            <a:r>
              <a:rPr lang="pt-BR" sz="4600" b="1" dirty="0" smtClean="0">
                <a:solidFill>
                  <a:srgbClr val="FFFF00"/>
                </a:solidFill>
              </a:rPr>
              <a:t>entoavam o cântico de Moisés, </a:t>
            </a:r>
            <a:r>
              <a:rPr lang="pt-BR" sz="4600" b="1" dirty="0" smtClean="0">
                <a:solidFill>
                  <a:srgbClr val="FFFF00"/>
                </a:solidFill>
              </a:rPr>
              <a:t>servo </a:t>
            </a:r>
            <a:r>
              <a:rPr lang="pt-BR" sz="4600" b="1" dirty="0" smtClean="0">
                <a:solidFill>
                  <a:srgbClr val="FFFF00"/>
                </a:solidFill>
              </a:rPr>
              <a:t>de Deus, </a:t>
            </a:r>
            <a:r>
              <a:rPr lang="pt-BR" sz="4600" b="1" dirty="0" smtClean="0">
                <a:solidFill>
                  <a:srgbClr val="FFFF00"/>
                </a:solidFill>
              </a:rPr>
              <a:t>...</a:t>
            </a:r>
            <a:endParaRPr lang="pt-BR" sz="5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33137"/>
            <a:ext cx="88582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Êxodo 15:1</a:t>
            </a:r>
            <a:endParaRPr lang="pt-BR" sz="5000" dirty="0" smtClean="0"/>
          </a:p>
          <a:p>
            <a:r>
              <a:rPr lang="pt-BR" sz="4600" dirty="0" smtClean="0"/>
              <a:t>Então </a:t>
            </a:r>
            <a:r>
              <a:rPr lang="pt-BR" sz="4600" dirty="0" smtClean="0"/>
              <a:t>Moisés e os filhos de Israel entoaram este cântico ao Senhor:</a:t>
            </a:r>
          </a:p>
          <a:p>
            <a:r>
              <a:rPr lang="pt-BR" sz="4600" dirty="0" smtClean="0"/>
              <a:t>Cantarei </a:t>
            </a:r>
            <a:r>
              <a:rPr lang="pt-BR" sz="4600" dirty="0" smtClean="0"/>
              <a:t>ao Senhor,</a:t>
            </a:r>
          </a:p>
          <a:p>
            <a:r>
              <a:rPr lang="pt-BR" sz="4600" dirty="0" smtClean="0"/>
              <a:t>porque </a:t>
            </a:r>
            <a:r>
              <a:rPr lang="pt-BR" sz="4600" dirty="0" smtClean="0"/>
              <a:t>triunfou gloriosamente;</a:t>
            </a:r>
          </a:p>
          <a:p>
            <a:r>
              <a:rPr lang="pt-BR" sz="4600" dirty="0" smtClean="0"/>
              <a:t>lançou </a:t>
            </a:r>
            <a:r>
              <a:rPr lang="pt-BR" sz="4600" dirty="0" smtClean="0"/>
              <a:t>no mar o cavalo</a:t>
            </a:r>
          </a:p>
          <a:p>
            <a:r>
              <a:rPr lang="pt-BR" sz="4600" dirty="0" smtClean="0"/>
              <a:t>e </a:t>
            </a:r>
            <a:r>
              <a:rPr lang="pt-BR" sz="4600" dirty="0" smtClean="0"/>
              <a:t>o seu cavaleiro.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71480"/>
            <a:ext cx="800105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Êxodo </a:t>
            </a:r>
            <a:r>
              <a:rPr lang="pt-BR" sz="4600" dirty="0" smtClean="0"/>
              <a:t>14.31</a:t>
            </a:r>
            <a:endParaRPr lang="pt-BR" sz="5000" dirty="0" smtClean="0"/>
          </a:p>
          <a:p>
            <a:r>
              <a:rPr lang="pt-BR" sz="4600" dirty="0" smtClean="0"/>
              <a:t>E </a:t>
            </a:r>
            <a:r>
              <a:rPr lang="pt-BR" sz="4600" dirty="0" smtClean="0"/>
              <a:t>Israel viu o grande poder que o Senhor havia usado contra os egípcios; e o povo temeu o Senhor e confiou no Senhor e em Moisés, seu servo.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71480"/>
            <a:ext cx="800105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     Romanos </a:t>
            </a:r>
            <a:r>
              <a:rPr lang="pt-BR" sz="4600" dirty="0" smtClean="0"/>
              <a:t>1.1</a:t>
            </a:r>
            <a:endParaRPr lang="pt-BR" sz="5000" dirty="0" smtClean="0"/>
          </a:p>
          <a:p>
            <a:r>
              <a:rPr lang="pt-BR" sz="4600" dirty="0" smtClean="0"/>
              <a:t>Paulo</a:t>
            </a:r>
            <a:r>
              <a:rPr lang="pt-BR" sz="4600" dirty="0" smtClean="0"/>
              <a:t>, servo de Cristo Jesus, chamado para ser apóstolo, separado para o evangelho de Deus,  </a:t>
            </a:r>
          </a:p>
          <a:p>
            <a:endParaRPr lang="pt-BR" sz="4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44097</TotalTime>
  <Words>528</Words>
  <Application>Microsoft Office PowerPoint</Application>
  <PresentationFormat>Apresentação na tela (4:3)</PresentationFormat>
  <Paragraphs>57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3096</cp:revision>
  <dcterms:created xsi:type="dcterms:W3CDTF">2012-01-16T14:03:42Z</dcterms:created>
  <dcterms:modified xsi:type="dcterms:W3CDTF">2023-09-09T15:43:51Z</dcterms:modified>
</cp:coreProperties>
</file>