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4"/>
  </p:notesMasterIdLst>
  <p:sldIdLst>
    <p:sldId id="932" r:id="rId2"/>
    <p:sldId id="934" r:id="rId3"/>
    <p:sldId id="935" r:id="rId4"/>
    <p:sldId id="941" r:id="rId5"/>
    <p:sldId id="933" r:id="rId6"/>
    <p:sldId id="936" r:id="rId7"/>
    <p:sldId id="937" r:id="rId8"/>
    <p:sldId id="939" r:id="rId9"/>
    <p:sldId id="938" r:id="rId10"/>
    <p:sldId id="942" r:id="rId11"/>
    <p:sldId id="943" r:id="rId12"/>
    <p:sldId id="944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/>
              <a:t>Vi como que um mar de vidro, misturado com fogo, e também os que venceram a besta, a sua imagem e o número do seu nome. Eles estavam em pé junto ao mar de vidro, tendo harpas que lhes foram dadas por Deus.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e também os que venceram a besta, a sua imagem e o número do seu nome. Eles estavam em pé junto ao mar de vidro, tendo harpas que lhes foram dadas por Deus.  </a:t>
            </a:r>
          </a:p>
          <a:p>
            <a:endParaRPr lang="pt-BR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5.8</a:t>
            </a:r>
          </a:p>
          <a:p>
            <a:r>
              <a:rPr lang="pt-BR" sz="5000" dirty="0" smtClean="0"/>
              <a:t>E, quando ele pegou o livro, os quatro seres viventes e os vinte e quatro anciãos se prostraram diante do Cordeiro, tendo cada um deles uma harpa e taças de ouro cheias de incenso, que são as orações dos santos,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42968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14.2</a:t>
            </a:r>
          </a:p>
          <a:p>
            <a:r>
              <a:rPr lang="pt-BR" sz="5000" dirty="0" smtClean="0"/>
              <a:t>Ouvi uma voz do céu como som de muitas águas, como som de um forte trovão. A voz que ouvi era como de harpistas quando tocam as suas harpas.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928670"/>
            <a:ext cx="84296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4.6a</a:t>
            </a:r>
          </a:p>
          <a:p>
            <a:r>
              <a:rPr lang="pt-BR" sz="5400" dirty="0" smtClean="0"/>
              <a:t>Diante do trono havia algo como um mar de vidro, semelhante ao cristal.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e também os que venceram a besta, ..</a:t>
            </a:r>
            <a:r>
              <a:rPr lang="pt-BR" sz="5000" dirty="0" smtClean="0"/>
              <a:t>.</a:t>
            </a:r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e também os que venceram a besta, a sua imagem e o número do seu nome.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e também os que venceram a besta, a sua imagem e o número do seu nome. Eles estavam em pé junto ao mar de vidro, ...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42968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15.2</a:t>
            </a:r>
          </a:p>
          <a:p>
            <a:r>
              <a:rPr lang="pt-BR" sz="5000" dirty="0" smtClean="0">
                <a:solidFill>
                  <a:srgbClr val="FFFF00"/>
                </a:solidFill>
              </a:rPr>
              <a:t>Vi como que um mar de vidro, misturado com fogo, e também os que venceram a besta, a sua imagem e o número do seu nome. Eles estavam em pé junto ao mar de vidro, tendo harpas que lhes foram dadas por Deus.  </a:t>
            </a:r>
          </a:p>
          <a:p>
            <a:endParaRPr lang="pt-BR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44069</TotalTime>
  <Words>391</Words>
  <Application>Microsoft Office PowerPoint</Application>
  <PresentationFormat>Apresentação na tela (4:3)</PresentationFormat>
  <Paragraphs>36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3093</cp:revision>
  <dcterms:created xsi:type="dcterms:W3CDTF">2012-01-16T14:03:42Z</dcterms:created>
  <dcterms:modified xsi:type="dcterms:W3CDTF">2023-09-06T22:22:39Z</dcterms:modified>
</cp:coreProperties>
</file>