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10"/>
  </p:notesMasterIdLst>
  <p:sldIdLst>
    <p:sldId id="939" r:id="rId2"/>
    <p:sldId id="940" r:id="rId3"/>
    <p:sldId id="932" r:id="rId4"/>
    <p:sldId id="933" r:id="rId5"/>
    <p:sldId id="934" r:id="rId6"/>
    <p:sldId id="935" r:id="rId7"/>
    <p:sldId id="936" r:id="rId8"/>
    <p:sldId id="937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04/09/2023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4296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15.1</a:t>
            </a:r>
          </a:p>
          <a:p>
            <a:r>
              <a:rPr lang="pt-BR" sz="5400" dirty="0" smtClean="0"/>
              <a:t>Vi no céu outro sinal grande e maravilhoso: sete anjos que tinham os sete últimos flagelos, pois com estes se consumou a ira de Deus.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429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15.1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Vi no céu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4296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15.1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Vi no céu outro sinal grande e maravilhoso: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15.1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Vi no céu outro sinal grande e maravilhoso: sete anjos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4296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15.1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Vi no céu outro sinal grande e maravilhoso: sete anjos que tinham os sete últimos flagelos,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357166"/>
            <a:ext cx="84296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15.1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Vi no céu outro sinal grande e maravilhoso: sete anjos que tinham os sete últimos flagelos, pois com estes se consumou a ira de Deus.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43913</TotalTime>
  <Words>118</Words>
  <Application>Microsoft Office PowerPoint</Application>
  <PresentationFormat>Apresentação na tela (4:3)</PresentationFormat>
  <Paragraphs>18</Paragraphs>
  <Slides>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3078</cp:revision>
  <dcterms:created xsi:type="dcterms:W3CDTF">2012-01-16T14:03:42Z</dcterms:created>
  <dcterms:modified xsi:type="dcterms:W3CDTF">2023-09-04T23:47:31Z</dcterms:modified>
</cp:coreProperties>
</file>