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20"/>
  </p:notesMasterIdLst>
  <p:sldIdLst>
    <p:sldId id="930" r:id="rId2"/>
    <p:sldId id="932" r:id="rId3"/>
    <p:sldId id="942" r:id="rId4"/>
    <p:sldId id="931" r:id="rId5"/>
    <p:sldId id="943" r:id="rId6"/>
    <p:sldId id="934" r:id="rId7"/>
    <p:sldId id="944" r:id="rId8"/>
    <p:sldId id="935" r:id="rId9"/>
    <p:sldId id="945" r:id="rId10"/>
    <p:sldId id="936" r:id="rId11"/>
    <p:sldId id="946" r:id="rId12"/>
    <p:sldId id="937" r:id="rId13"/>
    <p:sldId id="939" r:id="rId14"/>
    <p:sldId id="947" r:id="rId15"/>
    <p:sldId id="938" r:id="rId16"/>
    <p:sldId id="948" r:id="rId17"/>
    <p:sldId id="940" r:id="rId18"/>
    <p:sldId id="941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19/07/2023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16</a:t>
            </a:fld>
            <a:endParaRPr lang="pt-B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17</a:t>
            </a:fld>
            <a:endParaRPr lang="pt-B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18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72560" cy="1551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14.6,7</a:t>
            </a:r>
          </a:p>
          <a:p>
            <a:r>
              <a:rPr lang="pt-BR" sz="4300" dirty="0" smtClean="0"/>
              <a:t>Vi outro anjo voando pelo meio do céu, tendo um evangelho eterno para pregar aos que habitam na terra, e a cada nação, tribo, língua e povo,</a:t>
            </a:r>
            <a:br>
              <a:rPr lang="pt-BR" sz="4300" dirty="0" smtClean="0"/>
            </a:br>
            <a:r>
              <a:rPr lang="pt-BR" sz="4300" dirty="0" smtClean="0"/>
              <a:t>dizendo com voz forte: — Temam a Deus e </a:t>
            </a:r>
            <a:r>
              <a:rPr lang="pt-BR" sz="4300" dirty="0" err="1" smtClean="0"/>
              <a:t>deem</a:t>
            </a:r>
            <a:r>
              <a:rPr lang="pt-BR" sz="4300" dirty="0" smtClean="0"/>
              <a:t> glória a ele, pois é chegada a hora em que ele vai julgar. E adorem aquele que fez o céu, a terra, o mar e as fontes das águas.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4295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14.6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Vi outro anjo voando pelo meio do céu, tendo um evangelho eterno para pregar aos que habitam na terra, e a cada nação, tribo, língua e povo,</a:t>
            </a: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357166"/>
            <a:ext cx="7358114" cy="1685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5.9</a:t>
            </a:r>
          </a:p>
          <a:p>
            <a:r>
              <a:rPr lang="pt-BR" sz="4400" dirty="0" smtClean="0"/>
              <a:t>e cantavam um cântico novo, dizendo: "Digno és de pegar o livro e de quebrar os selos, porque foste morto e com o teu sangue compraste para Deus os que procedem de toda tribo, língua, povo e nação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500042"/>
            <a:ext cx="735811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</a:t>
            </a:r>
            <a:r>
              <a:rPr lang="pt-BR" sz="4300" dirty="0" smtClean="0"/>
              <a:t>14.7</a:t>
            </a:r>
            <a:endParaRPr lang="pt-BR" sz="4300" dirty="0" smtClean="0"/>
          </a:p>
          <a:p>
            <a:r>
              <a:rPr lang="pt-BR" sz="4300" b="1" dirty="0" smtClean="0">
                <a:solidFill>
                  <a:srgbClr val="FFFF00"/>
                </a:solidFill>
              </a:rPr>
              <a:t>dizendo com voz forte: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500042"/>
            <a:ext cx="7358114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</a:t>
            </a:r>
            <a:r>
              <a:rPr lang="pt-BR" sz="4300" dirty="0" smtClean="0"/>
              <a:t>14.7</a:t>
            </a:r>
            <a:endParaRPr lang="pt-BR" sz="4300" dirty="0" smtClean="0"/>
          </a:p>
          <a:p>
            <a:r>
              <a:rPr lang="pt-BR" sz="4300" b="1" dirty="0" smtClean="0">
                <a:solidFill>
                  <a:srgbClr val="FFFF00"/>
                </a:solidFill>
              </a:rPr>
              <a:t>dizendo com voz forte: </a:t>
            </a:r>
          </a:p>
          <a:p>
            <a:r>
              <a:rPr lang="pt-BR" sz="4300" b="1" dirty="0" smtClean="0">
                <a:solidFill>
                  <a:srgbClr val="FFFF00"/>
                </a:solidFill>
              </a:rPr>
              <a:t>— Temam a Deus...</a:t>
            </a: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357166"/>
            <a:ext cx="7358114" cy="1685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G</a:t>
            </a:r>
            <a:r>
              <a:rPr lang="pt-BR" sz="4400" b="1" dirty="0" smtClean="0"/>
              <a:t>ê</a:t>
            </a:r>
            <a:r>
              <a:rPr lang="pt-BR" sz="4300" dirty="0" smtClean="0"/>
              <a:t>nesis </a:t>
            </a:r>
            <a:r>
              <a:rPr lang="pt-BR" sz="4300" dirty="0" smtClean="0"/>
              <a:t>20.11</a:t>
            </a:r>
          </a:p>
          <a:p>
            <a:r>
              <a:rPr lang="pt-BR" sz="4400" dirty="0" smtClean="0"/>
              <a:t>Abraão respondeu: — É que eu pensei: "Certamente não há temor de Deus neste lugar, e eles me matarão por causa de minha mulher."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500042"/>
            <a:ext cx="735811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</a:t>
            </a:r>
            <a:r>
              <a:rPr lang="pt-BR" sz="4300" dirty="0" smtClean="0"/>
              <a:t>14.7</a:t>
            </a:r>
            <a:endParaRPr lang="pt-BR" sz="4300" dirty="0" smtClean="0"/>
          </a:p>
          <a:p>
            <a:r>
              <a:rPr lang="pt-BR" sz="4300" b="1" dirty="0" smtClean="0">
                <a:solidFill>
                  <a:srgbClr val="FFFF00"/>
                </a:solidFill>
              </a:rPr>
              <a:t>dizendo com voz forte: </a:t>
            </a:r>
          </a:p>
          <a:p>
            <a:r>
              <a:rPr lang="pt-BR" sz="4300" b="1" dirty="0" smtClean="0">
                <a:solidFill>
                  <a:srgbClr val="FFFF00"/>
                </a:solidFill>
              </a:rPr>
              <a:t>— Temam a Deus e </a:t>
            </a:r>
            <a:r>
              <a:rPr lang="pt-BR" sz="4300" b="1" dirty="0" err="1" smtClean="0">
                <a:solidFill>
                  <a:srgbClr val="FFFF00"/>
                </a:solidFill>
              </a:rPr>
              <a:t>deem</a:t>
            </a:r>
            <a:r>
              <a:rPr lang="pt-BR" sz="4300" b="1" dirty="0" smtClean="0">
                <a:solidFill>
                  <a:srgbClr val="FFFF00"/>
                </a:solidFill>
              </a:rPr>
              <a:t> glória a ele, ...</a:t>
            </a: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1000108"/>
            <a:ext cx="7358114" cy="1685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Lucas 4.8</a:t>
            </a:r>
          </a:p>
          <a:p>
            <a:r>
              <a:rPr lang="pt-BR" sz="4400" dirty="0" smtClean="0"/>
              <a:t>Mas Jesus respondeu: — Está escrito: "Adore o Senhor, seu Deus, e preste culto somente a ele."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500042"/>
            <a:ext cx="735811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</a:t>
            </a:r>
            <a:r>
              <a:rPr lang="pt-BR" sz="4300" dirty="0" smtClean="0"/>
              <a:t>14.7</a:t>
            </a:r>
            <a:endParaRPr lang="pt-BR" sz="4300" dirty="0" smtClean="0"/>
          </a:p>
          <a:p>
            <a:r>
              <a:rPr lang="pt-BR" sz="4300" b="1" dirty="0" smtClean="0">
                <a:solidFill>
                  <a:srgbClr val="FFFF00"/>
                </a:solidFill>
              </a:rPr>
              <a:t>dizendo com voz forte: </a:t>
            </a:r>
          </a:p>
          <a:p>
            <a:r>
              <a:rPr lang="pt-BR" sz="4300" b="1" dirty="0" smtClean="0">
                <a:solidFill>
                  <a:srgbClr val="FFFF00"/>
                </a:solidFill>
              </a:rPr>
              <a:t>— Temam a Deus e </a:t>
            </a:r>
            <a:r>
              <a:rPr lang="pt-BR" sz="4300" b="1" dirty="0" err="1" smtClean="0">
                <a:solidFill>
                  <a:srgbClr val="FFFF00"/>
                </a:solidFill>
              </a:rPr>
              <a:t>deem</a:t>
            </a:r>
            <a:r>
              <a:rPr lang="pt-BR" sz="4300" b="1" dirty="0" smtClean="0">
                <a:solidFill>
                  <a:srgbClr val="FFFF00"/>
                </a:solidFill>
              </a:rPr>
              <a:t> glória a ele, pois é chegada a hora em que ele vai julgar. </a:t>
            </a:r>
            <a:r>
              <a:rPr lang="pt-BR" sz="3800" b="1" dirty="0" smtClean="0">
                <a:solidFill>
                  <a:srgbClr val="FFFF00"/>
                </a:solidFill>
              </a:rPr>
              <a:t/>
            </a:r>
            <a:br>
              <a:rPr lang="pt-BR" sz="3800" b="1" dirty="0" smtClean="0">
                <a:solidFill>
                  <a:srgbClr val="FFFF00"/>
                </a:solidFill>
              </a:rPr>
            </a:b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500042"/>
            <a:ext cx="735811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</a:t>
            </a:r>
            <a:r>
              <a:rPr lang="pt-BR" sz="4300" dirty="0" smtClean="0"/>
              <a:t>14.7</a:t>
            </a:r>
            <a:endParaRPr lang="pt-BR" sz="4300" dirty="0" smtClean="0"/>
          </a:p>
          <a:p>
            <a:r>
              <a:rPr lang="pt-BR" sz="4300" b="1" dirty="0" smtClean="0">
                <a:solidFill>
                  <a:srgbClr val="FFFF00"/>
                </a:solidFill>
              </a:rPr>
              <a:t>dizendo com voz forte: </a:t>
            </a:r>
          </a:p>
          <a:p>
            <a:r>
              <a:rPr lang="pt-BR" sz="4300" b="1" dirty="0" smtClean="0">
                <a:solidFill>
                  <a:srgbClr val="FFFF00"/>
                </a:solidFill>
              </a:rPr>
              <a:t>— Temam a Deus e </a:t>
            </a:r>
            <a:r>
              <a:rPr lang="pt-BR" sz="4300" b="1" dirty="0" err="1" smtClean="0">
                <a:solidFill>
                  <a:srgbClr val="FFFF00"/>
                </a:solidFill>
              </a:rPr>
              <a:t>deem</a:t>
            </a:r>
            <a:r>
              <a:rPr lang="pt-BR" sz="4300" b="1" dirty="0" smtClean="0">
                <a:solidFill>
                  <a:srgbClr val="FFFF00"/>
                </a:solidFill>
              </a:rPr>
              <a:t> glória a ele, pois é chegada a hora em que ele vai julgar. E adorem aquele que fez o céu, a terra, o mar e as fontes das águas.</a:t>
            </a:r>
            <a:r>
              <a:rPr lang="pt-BR" sz="3800" b="1" dirty="0" smtClean="0">
                <a:solidFill>
                  <a:srgbClr val="FFFF00"/>
                </a:solidFill>
              </a:rPr>
              <a:t/>
            </a:r>
            <a:br>
              <a:rPr lang="pt-BR" sz="3800" b="1" dirty="0" smtClean="0">
                <a:solidFill>
                  <a:srgbClr val="FFFF00"/>
                </a:solidFill>
              </a:rPr>
            </a:b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42955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14.6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Vi ...</a:t>
            </a: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642918"/>
            <a:ext cx="7358114" cy="11433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1.10</a:t>
            </a:r>
          </a:p>
          <a:p>
            <a:r>
              <a:rPr lang="pt-BR" sz="4400" dirty="0" smtClean="0"/>
              <a:t>Achei-me no Espírito, no dia do Senhor, e ouvi atrás de mim uma voz forte, como de trombeta,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4295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14.6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Vi outro anjo ...</a:t>
            </a: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642918"/>
            <a:ext cx="7358114" cy="14142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Apocalipse  10.1</a:t>
            </a:r>
          </a:p>
          <a:p>
            <a:r>
              <a:rPr lang="pt-BR" sz="4400" dirty="0" smtClean="0"/>
              <a:t>Vi outro anjo forte descendo do céu, envolto em nuvem, com o arco-íris por cima de sua cabeça. O rosto dele era como o sol, e as pernas eram como colunas de fogo.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42955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14.6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Vi outro anjo voando pelo meio do céu, ...</a:t>
            </a:r>
            <a:r>
              <a:rPr lang="pt-BR" sz="3800" b="1" dirty="0" smtClean="0">
                <a:solidFill>
                  <a:srgbClr val="FFFF00"/>
                </a:solidFill>
              </a:rPr>
              <a:t/>
            </a:r>
            <a:br>
              <a:rPr lang="pt-BR" sz="3800" b="1" dirty="0" smtClean="0">
                <a:solidFill>
                  <a:srgbClr val="FFFF00"/>
                </a:solidFill>
              </a:rPr>
            </a:b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642918"/>
            <a:ext cx="7358114" cy="1549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Daniel  </a:t>
            </a:r>
            <a:r>
              <a:rPr lang="pt-BR" sz="4300" dirty="0" smtClean="0"/>
              <a:t>9.21</a:t>
            </a:r>
          </a:p>
          <a:p>
            <a:r>
              <a:rPr lang="pt-BR" sz="4400" dirty="0" smtClean="0"/>
              <a:t>sim, enquanto eu assim orava, Gabriel, o homem que eu tinha visto na minha visão anterior, veio rapidamente, voando, e tocou em mim; era hora do sacrifício da tarde.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42955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14.6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Vi outro anjo voando pelo meio do céu, tendo um evangelho eterno ...</a:t>
            </a:r>
            <a:r>
              <a:rPr lang="pt-BR" sz="3800" b="1" dirty="0" smtClean="0">
                <a:solidFill>
                  <a:srgbClr val="FFFF00"/>
                </a:solidFill>
              </a:rPr>
              <a:t/>
            </a:r>
            <a:br>
              <a:rPr lang="pt-BR" sz="3800" b="1" dirty="0" smtClean="0">
                <a:solidFill>
                  <a:srgbClr val="FFFF00"/>
                </a:solidFill>
              </a:rPr>
            </a:b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00" y="642918"/>
            <a:ext cx="7358114" cy="1549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Romanos 1.16</a:t>
            </a:r>
          </a:p>
          <a:p>
            <a:r>
              <a:rPr lang="pt-BR" sz="4400" dirty="0" smtClean="0"/>
              <a:t>Pois não me envergonho do evangelho, porque é o poder de Deus para a salvação de todo aquele que crê, primeiro do judeu e também do grego.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43162</TotalTime>
  <Words>474</Words>
  <Application>Microsoft Office PowerPoint</Application>
  <PresentationFormat>Apresentação na tela (4:3)</PresentationFormat>
  <Paragraphs>59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3019</cp:revision>
  <dcterms:created xsi:type="dcterms:W3CDTF">2012-01-16T14:03:42Z</dcterms:created>
  <dcterms:modified xsi:type="dcterms:W3CDTF">2023-07-19T22:02:02Z</dcterms:modified>
</cp:coreProperties>
</file>