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2"/>
  </p:notesMasterIdLst>
  <p:sldIdLst>
    <p:sldId id="932" r:id="rId2"/>
    <p:sldId id="933" r:id="rId3"/>
    <p:sldId id="934" r:id="rId4"/>
    <p:sldId id="935" r:id="rId5"/>
    <p:sldId id="936" r:id="rId6"/>
    <p:sldId id="937" r:id="rId7"/>
    <p:sldId id="938" r:id="rId8"/>
    <p:sldId id="939" r:id="rId9"/>
    <p:sldId id="940" r:id="rId10"/>
    <p:sldId id="941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27/08/2023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42968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14.18</a:t>
            </a:r>
          </a:p>
          <a:p>
            <a:r>
              <a:rPr lang="pt-BR" sz="4800" dirty="0" smtClean="0"/>
              <a:t>Ainda outro anjo saiu do altar, o anjo que tem autoridade sobre o fogo, e clamou com voz forte ao que tinha a foice afiada, dizendo:</a:t>
            </a:r>
          </a:p>
          <a:p>
            <a:r>
              <a:rPr lang="pt-BR" sz="4800" dirty="0" smtClean="0"/>
              <a:t>— Pegue a sua foice afiada e ajunte os cachos da videira da terra, porque as suas uvas estão maduras!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Antonio 2018\Documents\TV\You Tube\Apocalipse_14.18\Slide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Apocalipse_14.18\Slid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Apocalipse_14.18\Slid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68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Antonio 2018\Documents\TV\You Tube\Apocalipse_14.18\Slide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9001156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Antonio 2018\Documents\TV\You Tube\Apocalipse_14.18\Slid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Antonio 2018\Documents\TV\You Tube\Apocalipse_14.18\Slid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31" y="214290"/>
            <a:ext cx="9024969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Antonio 2018\Documents\TV\You Tube\Apocalipse_14.18\Slid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19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Antonio 2018\Documents\TV\You Tube\Apocalipse_14.18\Slide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579"/>
            <a:ext cx="9144000" cy="69115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Antonio 2018\Documents\TV\You Tube\Apocalipse_14.18\Slide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9001156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43551</TotalTime>
  <Words>55</Words>
  <Application>Microsoft Office PowerPoint</Application>
  <PresentationFormat>Apresentação na tela (4:3)</PresentationFormat>
  <Paragraphs>4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3056</cp:revision>
  <dcterms:created xsi:type="dcterms:W3CDTF">2012-01-16T14:03:42Z</dcterms:created>
  <dcterms:modified xsi:type="dcterms:W3CDTF">2023-08-27T19:10:07Z</dcterms:modified>
</cp:coreProperties>
</file>