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10"/>
  </p:notesMasterIdLst>
  <p:sldIdLst>
    <p:sldId id="932" r:id="rId2"/>
    <p:sldId id="933" r:id="rId3"/>
    <p:sldId id="934" r:id="rId4"/>
    <p:sldId id="938" r:id="rId5"/>
    <p:sldId id="935" r:id="rId6"/>
    <p:sldId id="936" r:id="rId7"/>
    <p:sldId id="937" r:id="rId8"/>
    <p:sldId id="939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0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20/08/2023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285728"/>
            <a:ext cx="864396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14.16,17</a:t>
            </a:r>
          </a:p>
          <a:p>
            <a:r>
              <a:rPr lang="pt-BR" sz="4800" dirty="0" smtClean="0"/>
              <a:t>E aquele que estava sentado sobre a nuvem passou a sua foice sobre a terra e fez a colheita.</a:t>
            </a:r>
          </a:p>
          <a:p>
            <a:r>
              <a:rPr lang="pt-BR" sz="4800" dirty="0" smtClean="0"/>
              <a:t>Então outro anjo saiu do santuário que se encontra no céu, tendo também ele uma foice afiada.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00042"/>
            <a:ext cx="8143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aquele que estava sentado sobre a nuvem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00042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aquele que estava sentado sobre a nuvem passou a sua foice sobre a terra e fez a colheita.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14290"/>
            <a:ext cx="914406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Joel 3.13</a:t>
            </a:r>
          </a:p>
          <a:p>
            <a:r>
              <a:rPr lang="pt-BR" sz="4400" dirty="0" smtClean="0"/>
              <a:t>Peguem a foice e comecem a colher,</a:t>
            </a:r>
          </a:p>
          <a:p>
            <a:r>
              <a:rPr lang="pt-BR" sz="4400" dirty="0" smtClean="0"/>
              <a:t>porque a plantação está madura.</a:t>
            </a:r>
          </a:p>
          <a:p>
            <a:r>
              <a:rPr lang="pt-BR" sz="4400" dirty="0" smtClean="0"/>
              <a:t>Venham, pisem as uvas, porque o     lagar está cheio, os seus compartimentos transbordam.</a:t>
            </a:r>
          </a:p>
          <a:p>
            <a:r>
              <a:rPr lang="pt-BR" sz="4400" dirty="0" smtClean="0"/>
              <a:t>Porque é grande a maldade</a:t>
            </a:r>
          </a:p>
          <a:p>
            <a:r>
              <a:rPr lang="pt-BR" sz="4400" dirty="0" smtClean="0"/>
              <a:t>dessas nações!" 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 17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outro anjo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 17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outro anjo saiu do santuário que se encontra no céu,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 17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outro anjo saiu do santuário que se encontra no céu, tendo também ele uma foice afiada.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5786" y="548580"/>
            <a:ext cx="778674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Mateus 13:49,50</a:t>
            </a:r>
          </a:p>
          <a:p>
            <a:r>
              <a:rPr lang="pt-BR" sz="4400" dirty="0" smtClean="0"/>
              <a:t>Assim será no fim dos tempos: </a:t>
            </a:r>
          </a:p>
          <a:p>
            <a:r>
              <a:rPr lang="pt-BR" sz="4400" dirty="0" smtClean="0"/>
              <a:t>os anjos sairão, separarão os maus dentre os justos</a:t>
            </a:r>
          </a:p>
          <a:p>
            <a:r>
              <a:rPr lang="pt-BR" sz="4400" dirty="0" smtClean="0"/>
              <a:t>e os lançarão na fornalha acesa; ali haverá choro e ranger de dentes. </a:t>
            </a:r>
          </a:p>
          <a:p>
            <a:endParaRPr lang="pt-BR" sz="4400" dirty="0" smtClean="0"/>
          </a:p>
          <a:p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43642</TotalTime>
  <Words>206</Words>
  <Application>Microsoft Office PowerPoint</Application>
  <PresentationFormat>Apresentação na tela (4:3)</PresentationFormat>
  <Paragraphs>31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3063</cp:revision>
  <dcterms:created xsi:type="dcterms:W3CDTF">2012-01-16T14:03:42Z</dcterms:created>
  <dcterms:modified xsi:type="dcterms:W3CDTF">2023-08-20T22:30:06Z</dcterms:modified>
</cp:coreProperties>
</file>