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40" r:id="rId1"/>
  </p:sldMasterIdLst>
  <p:notesMasterIdLst>
    <p:notesMasterId r:id="rId9"/>
  </p:notesMasterIdLst>
  <p:sldIdLst>
    <p:sldId id="932" r:id="rId2"/>
    <p:sldId id="933" r:id="rId3"/>
    <p:sldId id="934" r:id="rId4"/>
    <p:sldId id="935" r:id="rId5"/>
    <p:sldId id="936" r:id="rId6"/>
    <p:sldId id="937" r:id="rId7"/>
    <p:sldId id="938" r:id="rId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8000"/>
    <a:srgbClr val="FF0000"/>
    <a:srgbClr val="F68B16"/>
    <a:srgbClr val="F76E31"/>
    <a:srgbClr val="FFCC00"/>
    <a:srgbClr val="000000"/>
    <a:srgbClr val="CC0000"/>
    <a:srgbClr val="A10B4B"/>
    <a:srgbClr val="72020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510" autoAdjust="0"/>
    <p:restoredTop sz="80645" autoAdjust="0"/>
  </p:normalViewPr>
  <p:slideViewPr>
    <p:cSldViewPr>
      <p:cViewPr>
        <p:scale>
          <a:sx n="50" d="100"/>
          <a:sy n="50" d="100"/>
        </p:scale>
        <p:origin x="-2347" y="-4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16/08/2023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7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41" r:id="rId1"/>
    <p:sldLayoutId id="2147484442" r:id="rId2"/>
    <p:sldLayoutId id="2147484443" r:id="rId3"/>
    <p:sldLayoutId id="2147484444" r:id="rId4"/>
    <p:sldLayoutId id="2147484445" r:id="rId5"/>
    <p:sldLayoutId id="2147484446" r:id="rId6"/>
    <p:sldLayoutId id="2147484447" r:id="rId7"/>
    <p:sldLayoutId id="2147484448" r:id="rId8"/>
    <p:sldLayoutId id="2147484449" r:id="rId9"/>
    <p:sldLayoutId id="2147484450" r:id="rId10"/>
    <p:sldLayoutId id="214748445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0"/>
            <a:ext cx="842968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14.15</a:t>
            </a:r>
            <a:endParaRPr lang="pt-BR" sz="4800" dirty="0" smtClean="0"/>
          </a:p>
          <a:p>
            <a:r>
              <a:rPr lang="pt-BR" sz="4800" dirty="0" smtClean="0"/>
              <a:t>Outro </a:t>
            </a:r>
            <a:r>
              <a:rPr lang="pt-BR" sz="4800" dirty="0" smtClean="0"/>
              <a:t>anjo saiu do santuário, gritando com voz forte para aquele que estava sentado sobre </a:t>
            </a:r>
            <a:endParaRPr lang="pt-BR" sz="4800" dirty="0" smtClean="0"/>
          </a:p>
          <a:p>
            <a:r>
              <a:rPr lang="pt-BR" sz="4800" dirty="0" smtClean="0"/>
              <a:t>a </a:t>
            </a:r>
            <a:r>
              <a:rPr lang="pt-BR" sz="4800" dirty="0" smtClean="0"/>
              <a:t>nuvem:</a:t>
            </a:r>
          </a:p>
          <a:p>
            <a:r>
              <a:rPr lang="pt-BR" sz="4800" dirty="0" smtClean="0"/>
              <a:t>   — Pegue a sua foice e comece a colher, pois chegou a hora da colheita, visto que os campos da terra já amadureceram!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428604"/>
            <a:ext cx="84296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14.15</a:t>
            </a:r>
            <a:endParaRPr lang="pt-BR" sz="4800" dirty="0" smtClean="0"/>
          </a:p>
          <a:p>
            <a:r>
              <a:rPr lang="pt-BR" sz="4800" dirty="0" smtClean="0">
                <a:solidFill>
                  <a:srgbClr val="FFFF00"/>
                </a:solidFill>
              </a:rPr>
              <a:t>Outro </a:t>
            </a:r>
            <a:r>
              <a:rPr lang="pt-BR" sz="4800" dirty="0" smtClean="0">
                <a:solidFill>
                  <a:srgbClr val="FFFF00"/>
                </a:solidFill>
              </a:rPr>
              <a:t>anjo saiu do santuário, </a:t>
            </a:r>
            <a:r>
              <a:rPr lang="pt-BR" sz="4800" dirty="0" smtClean="0">
                <a:solidFill>
                  <a:srgbClr val="FFFF00"/>
                </a:solidFill>
              </a:rPr>
              <a:t>...</a:t>
            </a:r>
            <a:endParaRPr lang="pt-BR" sz="48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642918"/>
            <a:ext cx="84296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14.15</a:t>
            </a:r>
            <a:endParaRPr lang="pt-BR" sz="4800" dirty="0" smtClean="0"/>
          </a:p>
          <a:p>
            <a:r>
              <a:rPr lang="pt-BR" sz="4800" dirty="0" smtClean="0">
                <a:solidFill>
                  <a:srgbClr val="FFFF00"/>
                </a:solidFill>
              </a:rPr>
              <a:t>Outro </a:t>
            </a:r>
            <a:r>
              <a:rPr lang="pt-BR" sz="4800" dirty="0" smtClean="0">
                <a:solidFill>
                  <a:srgbClr val="FFFF00"/>
                </a:solidFill>
              </a:rPr>
              <a:t>anjo saiu do santuário, gritando com voz forte </a:t>
            </a:r>
            <a:r>
              <a:rPr lang="pt-BR" sz="4800" dirty="0" smtClean="0">
                <a:solidFill>
                  <a:srgbClr val="FFFF00"/>
                </a:solidFill>
              </a:rPr>
              <a:t>...</a:t>
            </a:r>
            <a:endParaRPr lang="pt-BR" sz="48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857232"/>
            <a:ext cx="84296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14.15</a:t>
            </a:r>
            <a:endParaRPr lang="pt-BR" sz="4800" dirty="0" smtClean="0"/>
          </a:p>
          <a:p>
            <a:r>
              <a:rPr lang="pt-BR" sz="4800" dirty="0" smtClean="0">
                <a:solidFill>
                  <a:srgbClr val="FFFF00"/>
                </a:solidFill>
              </a:rPr>
              <a:t>Outro </a:t>
            </a:r>
            <a:r>
              <a:rPr lang="pt-BR" sz="4800" dirty="0" smtClean="0">
                <a:solidFill>
                  <a:srgbClr val="FFFF00"/>
                </a:solidFill>
              </a:rPr>
              <a:t>anjo saiu do santuário, gritando com voz forte para aquele que estava sentado sobre </a:t>
            </a:r>
            <a:endParaRPr lang="pt-BR" sz="4800" dirty="0" smtClean="0">
              <a:solidFill>
                <a:srgbClr val="FFFF00"/>
              </a:solidFill>
            </a:endParaRPr>
          </a:p>
          <a:p>
            <a:r>
              <a:rPr lang="pt-BR" sz="4800" dirty="0" smtClean="0">
                <a:solidFill>
                  <a:srgbClr val="FFFF00"/>
                </a:solidFill>
              </a:rPr>
              <a:t>a </a:t>
            </a:r>
            <a:r>
              <a:rPr lang="pt-BR" sz="4800" dirty="0" smtClean="0">
                <a:solidFill>
                  <a:srgbClr val="FFFF00"/>
                </a:solidFill>
              </a:rPr>
              <a:t>nuvem:</a:t>
            </a:r>
          </a:p>
          <a:p>
            <a:r>
              <a:rPr lang="pt-BR" sz="4800" dirty="0" smtClean="0">
                <a:solidFill>
                  <a:srgbClr val="FFFF00"/>
                </a:solidFill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428604"/>
            <a:ext cx="842968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14.15</a:t>
            </a:r>
            <a:endParaRPr lang="pt-BR" sz="4800" dirty="0" smtClean="0"/>
          </a:p>
          <a:p>
            <a:r>
              <a:rPr lang="pt-BR" sz="4800" dirty="0" smtClean="0">
                <a:solidFill>
                  <a:srgbClr val="FFFF00"/>
                </a:solidFill>
              </a:rPr>
              <a:t>Outro </a:t>
            </a:r>
            <a:r>
              <a:rPr lang="pt-BR" sz="4800" dirty="0" smtClean="0">
                <a:solidFill>
                  <a:srgbClr val="FFFF00"/>
                </a:solidFill>
              </a:rPr>
              <a:t>anjo saiu do santuário, gritando com voz forte para aquele que estava sentado sobre </a:t>
            </a:r>
            <a:endParaRPr lang="pt-BR" sz="4800" dirty="0" smtClean="0">
              <a:solidFill>
                <a:srgbClr val="FFFF00"/>
              </a:solidFill>
            </a:endParaRPr>
          </a:p>
          <a:p>
            <a:r>
              <a:rPr lang="pt-BR" sz="4800" dirty="0" smtClean="0">
                <a:solidFill>
                  <a:srgbClr val="FFFF00"/>
                </a:solidFill>
              </a:rPr>
              <a:t>a </a:t>
            </a:r>
            <a:r>
              <a:rPr lang="pt-BR" sz="4800" dirty="0" smtClean="0">
                <a:solidFill>
                  <a:srgbClr val="FFFF00"/>
                </a:solidFill>
              </a:rPr>
              <a:t>nuvem:</a:t>
            </a:r>
          </a:p>
          <a:p>
            <a:r>
              <a:rPr lang="pt-BR" sz="4800" dirty="0" smtClean="0">
                <a:solidFill>
                  <a:srgbClr val="FFFF00"/>
                </a:solidFill>
              </a:rPr>
              <a:t>   — Pegue a sua foice e comece a colher, </a:t>
            </a:r>
            <a:r>
              <a:rPr lang="pt-BR" sz="4800" dirty="0" smtClean="0">
                <a:solidFill>
                  <a:srgbClr val="FFFF00"/>
                </a:solidFill>
              </a:rPr>
              <a:t>...</a:t>
            </a:r>
            <a:endParaRPr lang="pt-BR" sz="48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285728"/>
            <a:ext cx="842968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14.15</a:t>
            </a:r>
            <a:endParaRPr lang="pt-BR" sz="4800" dirty="0" smtClean="0"/>
          </a:p>
          <a:p>
            <a:r>
              <a:rPr lang="pt-BR" sz="4800" dirty="0" smtClean="0">
                <a:solidFill>
                  <a:srgbClr val="FFFF00"/>
                </a:solidFill>
              </a:rPr>
              <a:t>Outro </a:t>
            </a:r>
            <a:r>
              <a:rPr lang="pt-BR" sz="4800" dirty="0" smtClean="0">
                <a:solidFill>
                  <a:srgbClr val="FFFF00"/>
                </a:solidFill>
              </a:rPr>
              <a:t>anjo saiu do santuário, gritando com voz forte para aquele que estava sentado sobre </a:t>
            </a:r>
            <a:endParaRPr lang="pt-BR" sz="4800" dirty="0" smtClean="0">
              <a:solidFill>
                <a:srgbClr val="FFFF00"/>
              </a:solidFill>
            </a:endParaRPr>
          </a:p>
          <a:p>
            <a:r>
              <a:rPr lang="pt-BR" sz="4800" dirty="0" smtClean="0">
                <a:solidFill>
                  <a:srgbClr val="FFFF00"/>
                </a:solidFill>
              </a:rPr>
              <a:t>a </a:t>
            </a:r>
            <a:r>
              <a:rPr lang="pt-BR" sz="4800" dirty="0" smtClean="0">
                <a:solidFill>
                  <a:srgbClr val="FFFF00"/>
                </a:solidFill>
              </a:rPr>
              <a:t>nuvem:</a:t>
            </a:r>
          </a:p>
          <a:p>
            <a:r>
              <a:rPr lang="pt-BR" sz="4800" dirty="0" smtClean="0">
                <a:solidFill>
                  <a:srgbClr val="FFFF00"/>
                </a:solidFill>
              </a:rPr>
              <a:t>   — Pegue a sua foice e comece a colher, pois chegou a hora da colheita, </a:t>
            </a:r>
            <a:r>
              <a:rPr lang="pt-BR" sz="4800" dirty="0" smtClean="0">
                <a:solidFill>
                  <a:srgbClr val="FFFF00"/>
                </a:solidFill>
              </a:rPr>
              <a:t>...</a:t>
            </a:r>
            <a:endParaRPr lang="pt-BR" sz="48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0"/>
            <a:ext cx="842968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14.15</a:t>
            </a:r>
            <a:endParaRPr lang="pt-BR" sz="4800" dirty="0" smtClean="0"/>
          </a:p>
          <a:p>
            <a:r>
              <a:rPr lang="pt-BR" sz="4800" dirty="0" smtClean="0">
                <a:solidFill>
                  <a:srgbClr val="FFFF00"/>
                </a:solidFill>
              </a:rPr>
              <a:t>Outro </a:t>
            </a:r>
            <a:r>
              <a:rPr lang="pt-BR" sz="4800" dirty="0" smtClean="0">
                <a:solidFill>
                  <a:srgbClr val="FFFF00"/>
                </a:solidFill>
              </a:rPr>
              <a:t>anjo saiu do santuário, gritando com voz forte para aquele que estava sentado sobre </a:t>
            </a:r>
            <a:endParaRPr lang="pt-BR" sz="4800" dirty="0" smtClean="0">
              <a:solidFill>
                <a:srgbClr val="FFFF00"/>
              </a:solidFill>
            </a:endParaRPr>
          </a:p>
          <a:p>
            <a:r>
              <a:rPr lang="pt-BR" sz="4800" dirty="0" smtClean="0">
                <a:solidFill>
                  <a:srgbClr val="FFFF00"/>
                </a:solidFill>
              </a:rPr>
              <a:t>a </a:t>
            </a:r>
            <a:r>
              <a:rPr lang="pt-BR" sz="4800" dirty="0" smtClean="0">
                <a:solidFill>
                  <a:srgbClr val="FFFF00"/>
                </a:solidFill>
              </a:rPr>
              <a:t>nuvem:</a:t>
            </a:r>
          </a:p>
          <a:p>
            <a:r>
              <a:rPr lang="pt-BR" sz="4800" dirty="0" smtClean="0">
                <a:solidFill>
                  <a:srgbClr val="FFFF00"/>
                </a:solidFill>
              </a:rPr>
              <a:t>   — Pegue a sua foice e comece a colher, pois chegou a hora da colheita, visto que os campos da terra já amadureceram!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43547</TotalTime>
  <Words>220</Words>
  <Application>Microsoft Office PowerPoint</Application>
  <PresentationFormat>Apresentação na tela (4:3)</PresentationFormat>
  <Paragraphs>31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3054</cp:revision>
  <dcterms:created xsi:type="dcterms:W3CDTF">2012-01-16T14:03:42Z</dcterms:created>
  <dcterms:modified xsi:type="dcterms:W3CDTF">2023-08-16T23:09:50Z</dcterms:modified>
</cp:coreProperties>
</file>