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40" r:id="rId1"/>
  </p:sldMasterIdLst>
  <p:notesMasterIdLst>
    <p:notesMasterId r:id="rId13"/>
  </p:notesMasterIdLst>
  <p:sldIdLst>
    <p:sldId id="930" r:id="rId2"/>
    <p:sldId id="931" r:id="rId3"/>
    <p:sldId id="936" r:id="rId4"/>
    <p:sldId id="933" r:id="rId5"/>
    <p:sldId id="937" r:id="rId6"/>
    <p:sldId id="938" r:id="rId7"/>
    <p:sldId id="939" r:id="rId8"/>
    <p:sldId id="934" r:id="rId9"/>
    <p:sldId id="932" r:id="rId10"/>
    <p:sldId id="940" r:id="rId11"/>
    <p:sldId id="935" r:id="rId1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8000"/>
    <a:srgbClr val="FF0000"/>
    <a:srgbClr val="F68B16"/>
    <a:srgbClr val="F76E31"/>
    <a:srgbClr val="FFCC00"/>
    <a:srgbClr val="000000"/>
    <a:srgbClr val="CC0000"/>
    <a:srgbClr val="A10B4B"/>
    <a:srgbClr val="72020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510" autoAdjust="0"/>
    <p:restoredTop sz="80645" autoAdjust="0"/>
  </p:normalViewPr>
  <p:slideViewPr>
    <p:cSldViewPr>
      <p:cViewPr>
        <p:scale>
          <a:sx n="50" d="100"/>
          <a:sy n="50" d="100"/>
        </p:scale>
        <p:origin x="-2347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02/08/2023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10</a:t>
            </a:fld>
            <a:endParaRPr lang="pt-BR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9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41" r:id="rId1"/>
    <p:sldLayoutId id="2147484442" r:id="rId2"/>
    <p:sldLayoutId id="2147484443" r:id="rId3"/>
    <p:sldLayoutId id="2147484444" r:id="rId4"/>
    <p:sldLayoutId id="2147484445" r:id="rId5"/>
    <p:sldLayoutId id="2147484446" r:id="rId6"/>
    <p:sldLayoutId id="2147484447" r:id="rId7"/>
    <p:sldLayoutId id="2147484448" r:id="rId8"/>
    <p:sldLayoutId id="2147484449" r:id="rId9"/>
    <p:sldLayoutId id="2147484450" r:id="rId10"/>
    <p:sldLayoutId id="21474844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0"/>
            <a:ext cx="8858280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100" dirty="0" smtClean="0"/>
              <a:t>Apocalipse 14.12,13</a:t>
            </a:r>
          </a:p>
          <a:p>
            <a:r>
              <a:rPr lang="pt-BR" sz="4100" dirty="0" smtClean="0"/>
              <a:t>Aqui está a perseverança dos santos, os que guardam os mandamentos de Deus e a fé em Jesus.</a:t>
            </a:r>
          </a:p>
          <a:p>
            <a:r>
              <a:rPr lang="pt-BR" sz="4100" dirty="0" smtClean="0"/>
              <a:t>Então ouvi uma voz do céu, dizendo:</a:t>
            </a:r>
          </a:p>
          <a:p>
            <a:r>
              <a:rPr lang="pt-BR" sz="4100" dirty="0" smtClean="0"/>
              <a:t>— Escreva: "</a:t>
            </a:r>
            <a:r>
              <a:rPr lang="pt-BR" sz="4100" dirty="0" err="1" smtClean="0"/>
              <a:t>Bem-aventurados</a:t>
            </a:r>
            <a:r>
              <a:rPr lang="pt-BR" sz="4100" dirty="0" smtClean="0"/>
              <a:t> os mortos que, desde agora, morrem no Senhor.“</a:t>
            </a:r>
          </a:p>
          <a:p>
            <a:r>
              <a:rPr lang="pt-BR" sz="4100" dirty="0" smtClean="0"/>
              <a:t>— Sim — diz o Espírito —, para que descansem das suas fadigas, pois as suas obras os acompanham.  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571480"/>
            <a:ext cx="88582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14.13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Então ouvi uma voz do céu, dizendo: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— Escreva: </a:t>
            </a:r>
            <a:r>
              <a:rPr lang="pt-BR" sz="4800" b="1" dirty="0" smtClean="0">
                <a:solidFill>
                  <a:srgbClr val="FFFF00"/>
                </a:solidFill>
              </a:rPr>
              <a:t>“</a:t>
            </a:r>
            <a:r>
              <a:rPr lang="pt-BR" sz="4800" b="1" dirty="0" err="1" smtClean="0">
                <a:solidFill>
                  <a:srgbClr val="FFFF00"/>
                </a:solidFill>
              </a:rPr>
              <a:t>Bem-aventurados</a:t>
            </a:r>
            <a:r>
              <a:rPr lang="pt-BR" sz="4800" b="1" dirty="0" smtClean="0">
                <a:solidFill>
                  <a:srgbClr val="FFFF00"/>
                </a:solidFill>
              </a:rPr>
              <a:t> </a:t>
            </a:r>
            <a:r>
              <a:rPr lang="pt-BR" sz="4800" b="1" dirty="0" smtClean="0">
                <a:solidFill>
                  <a:srgbClr val="FFFF00"/>
                </a:solidFill>
              </a:rPr>
              <a:t>os mortos que, desde agora, morrem no </a:t>
            </a:r>
            <a:r>
              <a:rPr lang="pt-BR" sz="4800" b="1" dirty="0" smtClean="0">
                <a:solidFill>
                  <a:srgbClr val="FFFF00"/>
                </a:solidFill>
              </a:rPr>
              <a:t>Senhor”...</a:t>
            </a:r>
            <a:endParaRPr lang="pt-BR" sz="4800" b="1" dirty="0" smtClean="0">
              <a:solidFill>
                <a:srgbClr val="FFFF00"/>
              </a:solidFill>
            </a:endParaRPr>
          </a:p>
          <a:p>
            <a:endParaRPr lang="pt-BR" sz="48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0"/>
            <a:ext cx="885828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14.13</a:t>
            </a:r>
          </a:p>
          <a:p>
            <a:r>
              <a:rPr lang="pt-BR" sz="4400" b="1" dirty="0" smtClean="0">
                <a:solidFill>
                  <a:srgbClr val="FFFF00"/>
                </a:solidFill>
              </a:rPr>
              <a:t>Então ouvi uma voz do céu, dizendo:</a:t>
            </a:r>
          </a:p>
          <a:p>
            <a:r>
              <a:rPr lang="pt-BR" sz="4400" b="1" dirty="0" smtClean="0">
                <a:solidFill>
                  <a:srgbClr val="FFFF00"/>
                </a:solidFill>
              </a:rPr>
              <a:t>— Escreva: "</a:t>
            </a:r>
            <a:r>
              <a:rPr lang="pt-BR" sz="4400" b="1" dirty="0" err="1" smtClean="0">
                <a:solidFill>
                  <a:srgbClr val="FFFF00"/>
                </a:solidFill>
              </a:rPr>
              <a:t>Bem-aventurados</a:t>
            </a:r>
            <a:r>
              <a:rPr lang="pt-BR" sz="4400" b="1" dirty="0" smtClean="0">
                <a:solidFill>
                  <a:srgbClr val="FFFF00"/>
                </a:solidFill>
              </a:rPr>
              <a:t> os mortos que, desde agora, morrem no Senhor.“</a:t>
            </a:r>
          </a:p>
          <a:p>
            <a:r>
              <a:rPr lang="pt-BR" sz="4400" b="1" dirty="0" smtClean="0">
                <a:solidFill>
                  <a:srgbClr val="FFFF00"/>
                </a:solidFill>
              </a:rPr>
              <a:t>— Sim — diz o Espírito —, para que descansem das suas fadigas, pois as suas obras os acompanham.  </a:t>
            </a:r>
          </a:p>
          <a:p>
            <a:endParaRPr lang="pt-BR" sz="48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571480"/>
            <a:ext cx="81439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14.12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Aqui está a perseverança dos santos, </a:t>
            </a:r>
            <a:r>
              <a:rPr lang="pt-BR" sz="4800" b="1" dirty="0" smtClean="0">
                <a:solidFill>
                  <a:srgbClr val="FFFF00"/>
                </a:solidFill>
              </a:rPr>
              <a:t>...</a:t>
            </a:r>
            <a:endParaRPr lang="pt-BR" sz="4800" b="1" dirty="0" smtClean="0">
              <a:solidFill>
                <a:srgbClr val="FFFF00"/>
              </a:solidFill>
            </a:endParaRP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357166"/>
            <a:ext cx="814393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1 </a:t>
            </a:r>
            <a:r>
              <a:rPr lang="pt-BR" sz="4800" dirty="0" smtClean="0"/>
              <a:t>Coríntios </a:t>
            </a:r>
            <a:r>
              <a:rPr lang="pt-BR" sz="4800" dirty="0" smtClean="0"/>
              <a:t>1.2</a:t>
            </a:r>
            <a:endParaRPr lang="pt-BR" sz="4800" dirty="0" smtClean="0"/>
          </a:p>
          <a:p>
            <a:r>
              <a:rPr lang="pt-BR" sz="4800" dirty="0" smtClean="0"/>
              <a:t>à </a:t>
            </a:r>
            <a:r>
              <a:rPr lang="pt-BR" sz="4800" dirty="0" smtClean="0"/>
              <a:t>igreja de Deus que está em Corinto, aos santificados em Cristo Jesus, chamados para ser santos, com todos os que em todos os lugares invocam o nome de nosso Senhor Jesus Cristo, Senhor deles e nosso. </a:t>
            </a:r>
          </a:p>
          <a:p>
            <a:endParaRPr lang="pt-BR" sz="48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571480"/>
            <a:ext cx="81439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14.12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Aqui está a perseverança dos santos, os que guardam os mandamentos de Deus e a fé em Jesus.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357166"/>
            <a:ext cx="814393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  João 14:21</a:t>
            </a:r>
            <a:endParaRPr lang="pt-BR" sz="4800" dirty="0" smtClean="0"/>
          </a:p>
          <a:p>
            <a:r>
              <a:rPr lang="pt-BR" sz="4800" dirty="0" smtClean="0"/>
              <a:t>Aquele </a:t>
            </a:r>
            <a:r>
              <a:rPr lang="pt-BR" sz="4800" dirty="0" smtClean="0"/>
              <a:t>que tem os meus mandamentos e os guarda, esse é o que me ama; e aquele que me ama será amado por meu Pai, e eu também o amarei e me manifestarei a ele. 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928670"/>
            <a:ext cx="81439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1 </a:t>
            </a:r>
            <a:r>
              <a:rPr lang="pt-BR" sz="4800" dirty="0" smtClean="0"/>
              <a:t>Coríntios </a:t>
            </a:r>
            <a:r>
              <a:rPr lang="pt-BR" sz="4800" dirty="0" smtClean="0"/>
              <a:t>7:19</a:t>
            </a:r>
            <a:endParaRPr lang="pt-BR" sz="4800" dirty="0" smtClean="0"/>
          </a:p>
          <a:p>
            <a:r>
              <a:rPr lang="pt-BR" sz="4800" dirty="0" smtClean="0"/>
              <a:t>A </a:t>
            </a:r>
            <a:r>
              <a:rPr lang="pt-BR" sz="4800" dirty="0" smtClean="0"/>
              <a:t>circuncisão, em si, não é nada; a </a:t>
            </a:r>
            <a:r>
              <a:rPr lang="pt-BR" sz="4800" dirty="0" err="1" smtClean="0"/>
              <a:t>incircuncisão</a:t>
            </a:r>
            <a:r>
              <a:rPr lang="pt-BR" sz="4800" dirty="0" smtClean="0"/>
              <a:t> também nada é, mas o que vale é guardar os mandamentos de Deus.  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928670"/>
            <a:ext cx="81439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</a:t>
            </a:r>
            <a:r>
              <a:rPr lang="pt-BR" sz="4800" dirty="0" smtClean="0"/>
              <a:t>Hebreus </a:t>
            </a:r>
            <a:r>
              <a:rPr lang="pt-BR" sz="4800" dirty="0" smtClean="0"/>
              <a:t>11:1</a:t>
            </a:r>
            <a:endParaRPr lang="pt-BR" sz="4800" dirty="0" smtClean="0"/>
          </a:p>
          <a:p>
            <a:r>
              <a:rPr lang="pt-BR" sz="4800" dirty="0" smtClean="0"/>
              <a:t>Ora</a:t>
            </a:r>
            <a:r>
              <a:rPr lang="pt-BR" sz="4800" dirty="0" smtClean="0"/>
              <a:t>, a fé é a certeza de coisas que se esperam, a convicção de fatos que não se </a:t>
            </a:r>
            <a:r>
              <a:rPr lang="pt-BR" sz="4800" dirty="0" err="1" smtClean="0"/>
              <a:t>veem</a:t>
            </a:r>
            <a:r>
              <a:rPr lang="pt-BR" sz="4800" dirty="0" smtClean="0"/>
              <a:t>.  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857232"/>
            <a:ext cx="88582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14.13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Então ouvi uma voz do céu, dizendo: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571480"/>
            <a:ext cx="88582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14.13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Então ouvi uma voz do céu, dizendo: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— Escreva</a:t>
            </a:r>
            <a:r>
              <a:rPr lang="pt-BR" sz="4800" b="1" dirty="0" smtClean="0">
                <a:solidFill>
                  <a:srgbClr val="FFFF00"/>
                </a:solidFill>
              </a:rPr>
              <a:t>: ...</a:t>
            </a:r>
            <a:endParaRPr lang="pt-BR" sz="48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43336</TotalTime>
  <Words>356</Words>
  <Application>Microsoft Office PowerPoint</Application>
  <PresentationFormat>Apresentação na tela (4:3)</PresentationFormat>
  <Paragraphs>40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3033</cp:revision>
  <dcterms:created xsi:type="dcterms:W3CDTF">2012-01-16T14:03:42Z</dcterms:created>
  <dcterms:modified xsi:type="dcterms:W3CDTF">2023-08-02T21:34:14Z</dcterms:modified>
</cp:coreProperties>
</file>