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0" r:id="rId1"/>
  </p:sldMasterIdLst>
  <p:notesMasterIdLst>
    <p:notesMasterId r:id="rId11"/>
  </p:notesMasterIdLst>
  <p:sldIdLst>
    <p:sldId id="930" r:id="rId2"/>
    <p:sldId id="931" r:id="rId3"/>
    <p:sldId id="932" r:id="rId4"/>
    <p:sldId id="933" r:id="rId5"/>
    <p:sldId id="934" r:id="rId6"/>
    <p:sldId id="936" r:id="rId7"/>
    <p:sldId id="937" r:id="rId8"/>
    <p:sldId id="935" r:id="rId9"/>
    <p:sldId id="938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FF0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14/06/2023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41" r:id="rId1"/>
    <p:sldLayoutId id="2147484442" r:id="rId2"/>
    <p:sldLayoutId id="2147484443" r:id="rId3"/>
    <p:sldLayoutId id="2147484444" r:id="rId4"/>
    <p:sldLayoutId id="2147484445" r:id="rId5"/>
    <p:sldLayoutId id="2147484446" r:id="rId6"/>
    <p:sldLayoutId id="2147484447" r:id="rId7"/>
    <p:sldLayoutId id="2147484448" r:id="rId8"/>
    <p:sldLayoutId id="2147484449" r:id="rId9"/>
    <p:sldLayoutId id="2147484450" r:id="rId10"/>
    <p:sldLayoutId id="21474844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276970"/>
            <a:ext cx="8429684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13.5,6</a:t>
            </a:r>
          </a:p>
          <a:p>
            <a:r>
              <a:rPr lang="pt-BR" sz="4400" dirty="0" smtClean="0"/>
              <a:t>Foi-lhe dada uma boca que proferia arrogâncias e blasfêmias e foi-lhe dada autoridade para agir durante quarenta e dois meses.</a:t>
            </a:r>
            <a:br>
              <a:rPr lang="pt-BR" sz="4400" dirty="0" smtClean="0"/>
            </a:br>
            <a:r>
              <a:rPr lang="pt-BR" sz="4400" dirty="0" smtClean="0"/>
              <a:t>A besta abriu a boca em blasfêmias contra Deus, para lhe difamar o nome e difamar o </a:t>
            </a:r>
            <a:r>
              <a:rPr lang="pt-BR" sz="4400" dirty="0" err="1" smtClean="0"/>
              <a:t>tabernáculo</a:t>
            </a:r>
            <a:r>
              <a:rPr lang="pt-BR" sz="4400" dirty="0" smtClean="0"/>
              <a:t>, a saber, os que habitam no céu.</a:t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13.5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Foi-lhe dada uma boca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endParaRPr lang="pt-BR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13.5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Foi-lhe dada uma boca que proferia arrogâncias ...</a:t>
            </a:r>
            <a:endParaRPr lang="pt-BR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1439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13.5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Foi-lhe dada uma boca que proferia arrogâncias e blasfêmias ...</a:t>
            </a:r>
            <a:endParaRPr lang="pt-BR" sz="4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642918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13.5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Foi-lhe dada uma boca que proferia arrogâncias e blasfêmias e foi-lhe dada autoridade para agir durante quarenta e dois meses.</a:t>
            </a: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571480"/>
            <a:ext cx="8429684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13. 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 besta abriu a boca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571480"/>
            <a:ext cx="842968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13. 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 besta abriu a boca em blasfêmias contra Deus,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endParaRPr lang="pt-BR" sz="3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571480"/>
            <a:ext cx="8429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13. 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 besta abriu a boca em blasfêmias contra Deus, para lhe difamar o nome ...</a:t>
            </a:r>
            <a:endParaRPr lang="pt-BR" sz="3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571480"/>
            <a:ext cx="842968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13. 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 besta abriu a boca em blasfêmias contra Deus, para lhe difamar o nome e difamar o </a:t>
            </a:r>
            <a:r>
              <a:rPr lang="pt-BR" sz="4800" b="1" dirty="0" err="1" smtClean="0">
                <a:solidFill>
                  <a:srgbClr val="FFFF00"/>
                </a:solidFill>
              </a:rPr>
              <a:t>tabernáculo</a:t>
            </a:r>
            <a:r>
              <a:rPr lang="pt-BR" sz="4800" b="1" dirty="0" smtClean="0">
                <a:solidFill>
                  <a:srgbClr val="FFFF00"/>
                </a:solidFill>
              </a:rPr>
              <a:t>, a saber, os que habitam no céu.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41844</TotalTime>
  <Words>162</Words>
  <Application>Microsoft Office PowerPoint</Application>
  <PresentationFormat>Apresentação na tela (4:3)</PresentationFormat>
  <Paragraphs>27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2921</cp:revision>
  <dcterms:created xsi:type="dcterms:W3CDTF">2012-01-16T14:03:42Z</dcterms:created>
  <dcterms:modified xsi:type="dcterms:W3CDTF">2023-06-14T22:57:34Z</dcterms:modified>
</cp:coreProperties>
</file>