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8"/>
  </p:notesMasterIdLst>
  <p:sldIdLst>
    <p:sldId id="930" r:id="rId2"/>
    <p:sldId id="931" r:id="rId3"/>
    <p:sldId id="932" r:id="rId4"/>
    <p:sldId id="933" r:id="rId5"/>
    <p:sldId id="934" r:id="rId6"/>
    <p:sldId id="935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07/06/2023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072494" cy="1932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13.4</a:t>
            </a:r>
            <a:endParaRPr lang="pt-BR" sz="4800" dirty="0" smtClean="0"/>
          </a:p>
          <a:p>
            <a:r>
              <a:rPr lang="pt-BR" sz="4800" dirty="0" smtClean="0"/>
              <a:t>e adoraram o dragão porque deu a sua autoridade à besta. Também adoraram a besta, dizendo: — Quem é semelhante à besta? Quem pode lutar contra ela?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072494" cy="1563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adoraram o dragão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072494" cy="1563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adoraram o dragão porque deu a sua autoridade à besta. 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072494" cy="1711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adoraram o dragão porque deu a sua autoridade à besta. Também adoraram a besta,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072494" cy="1785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adoraram o dragão porque deu a sua autoridade à besta. Também adoraram a besta, dizendo: — Quem é semelhante à besta?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072494" cy="1932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13.4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adoraram o dragão porque deu a sua autoridade à besta. Também adoraram a besta, dizendo: — Quem é semelhante à besta? Quem pode lutar contra ela?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41837</TotalTime>
  <Words>143</Words>
  <Application>Microsoft Office PowerPoint</Application>
  <PresentationFormat>Apresentação na tela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2920</cp:revision>
  <dcterms:created xsi:type="dcterms:W3CDTF">2012-01-16T14:03:42Z</dcterms:created>
  <dcterms:modified xsi:type="dcterms:W3CDTF">2023-06-07T22:09:19Z</dcterms:modified>
</cp:coreProperties>
</file>