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0" r:id="rId1"/>
  </p:sldMasterIdLst>
  <p:notesMasterIdLst>
    <p:notesMasterId r:id="rId9"/>
  </p:notesMasterIdLst>
  <p:sldIdLst>
    <p:sldId id="930" r:id="rId2"/>
    <p:sldId id="932" r:id="rId3"/>
    <p:sldId id="931" r:id="rId4"/>
    <p:sldId id="936" r:id="rId5"/>
    <p:sldId id="934" r:id="rId6"/>
    <p:sldId id="933" r:id="rId7"/>
    <p:sldId id="935" r:id="rId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FF0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80645" autoAdjust="0"/>
  </p:normalViewPr>
  <p:slideViewPr>
    <p:cSldViewPr>
      <p:cViewPr>
        <p:scale>
          <a:sx n="50" d="100"/>
          <a:sy n="50" d="100"/>
        </p:scale>
        <p:origin x="-2347" y="-4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01/06/2023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41" r:id="rId1"/>
    <p:sldLayoutId id="2147484442" r:id="rId2"/>
    <p:sldLayoutId id="2147484443" r:id="rId3"/>
    <p:sldLayoutId id="2147484444" r:id="rId4"/>
    <p:sldLayoutId id="2147484445" r:id="rId5"/>
    <p:sldLayoutId id="2147484446" r:id="rId6"/>
    <p:sldLayoutId id="2147484447" r:id="rId7"/>
    <p:sldLayoutId id="2147484448" r:id="rId8"/>
    <p:sldLayoutId id="2147484449" r:id="rId9"/>
    <p:sldLayoutId id="2147484450" r:id="rId10"/>
    <p:sldLayoutId id="21474844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642918"/>
            <a:ext cx="8072494" cy="1791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13.3</a:t>
            </a:r>
          </a:p>
          <a:p>
            <a:r>
              <a:rPr lang="pt-BR" sz="4800" dirty="0" smtClean="0"/>
              <a:t>Uma das cabeças da besta parecia ter sido golpeada de morte, mas essa ferida mortal foi curada. E toda a terra se maravilhou, seguindo a besta;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642918"/>
            <a:ext cx="8072494" cy="13480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13.3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Uma das cabeças da besta ...</a:t>
            </a:r>
            <a:r>
              <a:rPr lang="pt-BR" sz="4400" b="1" dirty="0" smtClean="0">
                <a:solidFill>
                  <a:srgbClr val="FFFF00"/>
                </a:solidFill>
              </a:rPr>
              <a:t/>
            </a:r>
            <a:br>
              <a:rPr lang="pt-BR" sz="4400" b="1" dirty="0" smtClean="0">
                <a:solidFill>
                  <a:srgbClr val="FFFF00"/>
                </a:solidFill>
              </a:rPr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642918"/>
            <a:ext cx="8072494" cy="1932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12.3</a:t>
            </a:r>
          </a:p>
          <a:p>
            <a:r>
              <a:rPr lang="pt-BR" sz="4800" dirty="0" smtClean="0"/>
              <a:t>Viu-se, também, outro sinal no céu, e eis um dragão, grande, vermelho, com sete cabeças e dez chifres, e, nas cabeças, sete diademas.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642918"/>
            <a:ext cx="8072494" cy="1791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13.1</a:t>
            </a:r>
          </a:p>
          <a:p>
            <a:r>
              <a:rPr lang="pt-BR" sz="4800" dirty="0" smtClean="0"/>
              <a:t>Vi emergir do mar uma besta </a:t>
            </a:r>
            <a:r>
              <a:rPr lang="pt-BR" sz="4800" dirty="0" smtClean="0"/>
              <a:t>com dez </a:t>
            </a:r>
            <a:r>
              <a:rPr lang="pt-BR" sz="4800" dirty="0" smtClean="0"/>
              <a:t>chifres e sete cabeças, e, sobre os chifres, dez diademas, e, sobre as cabeças, nomes de blasfêmia.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642918"/>
            <a:ext cx="8072494" cy="1495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13.3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Uma das cabeças da besta parecia ter sido golpeada de morte, ...</a:t>
            </a:r>
            <a:r>
              <a:rPr lang="pt-BR" sz="4400" b="1" dirty="0" smtClean="0">
                <a:solidFill>
                  <a:srgbClr val="FFFF00"/>
                </a:solidFill>
              </a:rPr>
              <a:t/>
            </a:r>
            <a:br>
              <a:rPr lang="pt-BR" sz="4400" b="1" dirty="0" smtClean="0">
                <a:solidFill>
                  <a:srgbClr val="FFFF00"/>
                </a:solidFill>
              </a:rPr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642918"/>
            <a:ext cx="8072494" cy="1637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13.3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Uma das cabeças da besta parecia ter sido golpeada de morte, mas essa ferida mortal foi curada. 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642918"/>
            <a:ext cx="8072494" cy="1791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13.3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Uma das cabeças da besta parecia ter sido golpeada de morte, mas essa ferida mortal foi curada. E toda a terra se maravilhou, seguindo a besta;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41832</TotalTime>
  <Words>184</Words>
  <Application>Microsoft Office PowerPoint</Application>
  <PresentationFormat>Apresentação na tela (4:3)</PresentationFormat>
  <Paragraphs>21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2918</cp:revision>
  <dcterms:created xsi:type="dcterms:W3CDTF">2012-01-16T14:03:42Z</dcterms:created>
  <dcterms:modified xsi:type="dcterms:W3CDTF">2023-06-02T01:59:08Z</dcterms:modified>
</cp:coreProperties>
</file>