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1"/>
  </p:notesMasterIdLst>
  <p:sldIdLst>
    <p:sldId id="930" r:id="rId2"/>
    <p:sldId id="931" r:id="rId3"/>
    <p:sldId id="938" r:id="rId4"/>
    <p:sldId id="932" r:id="rId5"/>
    <p:sldId id="942" r:id="rId6"/>
    <p:sldId id="933" r:id="rId7"/>
    <p:sldId id="947" r:id="rId8"/>
    <p:sldId id="934" r:id="rId9"/>
    <p:sldId id="935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dirty="0" smtClean="0"/>
              <a:t>A besta que vi era semelhante a leopardo, com pés como de urso e boca como de leão. E o dragão deu à besta o seu poder, o seu trono e grande autoridade.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que vi era semelhante a leopardo,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501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7.6 a</a:t>
            </a:r>
            <a:endParaRPr lang="pt-BR" sz="4800" dirty="0" smtClean="0"/>
          </a:p>
          <a:p>
            <a:r>
              <a:rPr lang="pt-BR" sz="4800" dirty="0" smtClean="0"/>
              <a:t>— Depois disto, continuei olhando, e eis que apareceu outro animal, semelhante a um leopardo. 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428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que vi era semelhante 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a </a:t>
            </a:r>
            <a:r>
              <a:rPr lang="pt-BR" sz="4800" b="1" dirty="0" smtClean="0">
                <a:solidFill>
                  <a:srgbClr val="FFFF00"/>
                </a:solidFill>
              </a:rPr>
              <a:t>leopardo, com pés como de urso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501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7.5a</a:t>
            </a:r>
            <a:endParaRPr lang="pt-BR" sz="4800" dirty="0" smtClean="0"/>
          </a:p>
          <a:p>
            <a:r>
              <a:rPr lang="pt-BR" sz="4800" dirty="0" smtClean="0"/>
              <a:t>A seguir, apareceu o segundo animal, semelhante a um urso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428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que vi era semelhante a leopardo, com pés como de urso e boca como de leão. 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00042"/>
            <a:ext cx="8072494" cy="1501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Daniel 7.4a</a:t>
            </a:r>
            <a:endParaRPr lang="pt-BR" sz="4800" dirty="0" smtClean="0"/>
          </a:p>
          <a:p>
            <a:r>
              <a:rPr lang="pt-BR" sz="4800" dirty="0" smtClean="0"/>
              <a:t>O primeiro era como um leão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643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que vi era semelhante a leopardo, com pés como de urso e boca como de leão. </a:t>
            </a:r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4800" b="1" dirty="0" smtClean="0">
                <a:solidFill>
                  <a:srgbClr val="FFFF00"/>
                </a:solidFill>
              </a:rPr>
              <a:t>E </a:t>
            </a:r>
            <a:r>
              <a:rPr lang="pt-BR" sz="4800" b="1" dirty="0" smtClean="0">
                <a:solidFill>
                  <a:srgbClr val="FFFF00"/>
                </a:solidFill>
              </a:rPr>
              <a:t>o dragão deu à besta o seu poder,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85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13.2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 besta que vi era semelhante a leopardo, com pés como de urso e boca como de leão. E o dragão deu à besta o seu poder, o seu trono e grande autoridade.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41784</TotalTime>
  <Words>215</Words>
  <Application>Microsoft Office PowerPoint</Application>
  <PresentationFormat>Apresentação na tela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2912</cp:revision>
  <dcterms:created xsi:type="dcterms:W3CDTF">2012-01-16T14:03:42Z</dcterms:created>
  <dcterms:modified xsi:type="dcterms:W3CDTF">2023-05-28T21:05:25Z</dcterms:modified>
</cp:coreProperties>
</file>