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7"/>
  </p:notesMasterIdLst>
  <p:sldIdLst>
    <p:sldId id="930" r:id="rId2"/>
    <p:sldId id="934" r:id="rId3"/>
    <p:sldId id="931" r:id="rId4"/>
    <p:sldId id="932" r:id="rId5"/>
    <p:sldId id="933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16/06/2023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285728"/>
            <a:ext cx="8643998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13.10</a:t>
            </a:r>
            <a:endParaRPr lang="pt-BR" sz="4800" dirty="0" smtClean="0"/>
          </a:p>
          <a:p>
            <a:r>
              <a:rPr lang="pt-BR" sz="4800" dirty="0" smtClean="0"/>
              <a:t>"Se alguém tiver de ir para o cativeiro, para o cativeiro irá. Se alguém tiver de ser morto pela espada, pela espada morto será." Aqui está a perseverança e a fidelidade dos santos.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643998" cy="1144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Jeremias 15.2</a:t>
            </a:r>
            <a:endParaRPr lang="pt-BR" sz="4800" dirty="0" smtClean="0"/>
          </a:p>
          <a:p>
            <a:r>
              <a:rPr lang="pt-BR" sz="4800" dirty="0" smtClean="0"/>
              <a:t>Se lhe perguntarem: "Para onde iremos?", responda: Assim diz o Senhor : "Quem é para a morte vai para a morte; quem é para a espada vai para a espada; quem é para a fome vai para a fome; e quem é para o cativeiro vai para o cativeiro."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571480"/>
            <a:ext cx="864399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13.10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"Se alguém tiver de ir para o cativeiro, para o cativeiro irá. </a:t>
            </a: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500042"/>
            <a:ext cx="864399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13.10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"Se alguém tiver de ir para o cativeiro, para o cativeiro irá. Se alguém tiver de ser morto pela espada, pela espada morto será</a:t>
            </a:r>
            <a:r>
              <a:rPr lang="pt-BR" sz="4800" b="1" dirty="0" smtClean="0">
                <a:solidFill>
                  <a:srgbClr val="FFFF00"/>
                </a:solidFill>
              </a:rPr>
              <a:t>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285728"/>
            <a:ext cx="8643998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13.10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"Se alguém tiver de ir para o cativeiro, para o cativeiro irá. Se alguém tiver de ser morto pela espada, pela espada morto será." Aqui está a perseverança e a fidelidade dos santos.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42035</TotalTime>
  <Words>195</Words>
  <Application>Microsoft Office PowerPoint</Application>
  <PresentationFormat>Apresentação na tela (4:3)</PresentationFormat>
  <Paragraphs>15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Técnica</vt:lpstr>
      <vt:lpstr>Slide 1</vt:lpstr>
      <vt:lpstr>Slide 2</vt:lpstr>
      <vt:lpstr>Slide 3</vt:lpstr>
      <vt:lpstr>Slide 4</vt:lpstr>
      <vt:lpstr>Slide 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2939</cp:revision>
  <dcterms:created xsi:type="dcterms:W3CDTF">2012-01-16T14:03:42Z</dcterms:created>
  <dcterms:modified xsi:type="dcterms:W3CDTF">2023-06-16T12:34:15Z</dcterms:modified>
</cp:coreProperties>
</file>