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15"/>
  </p:notesMasterIdLst>
  <p:sldIdLst>
    <p:sldId id="930" r:id="rId2"/>
    <p:sldId id="931" r:id="rId3"/>
    <p:sldId id="932" r:id="rId4"/>
    <p:sldId id="935" r:id="rId5"/>
    <p:sldId id="937" r:id="rId6"/>
    <p:sldId id="938" r:id="rId7"/>
    <p:sldId id="940" r:id="rId8"/>
    <p:sldId id="942" r:id="rId9"/>
    <p:sldId id="943" r:id="rId10"/>
    <p:sldId id="944" r:id="rId11"/>
    <p:sldId id="945" r:id="rId12"/>
    <p:sldId id="947" r:id="rId13"/>
    <p:sldId id="948" r:id="rId1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  <a:srgbClr val="F68B16"/>
    <a:srgbClr val="F76E31"/>
    <a:srgbClr val="FFCC00"/>
    <a:srgbClr val="000000"/>
    <a:srgbClr val="CC0000"/>
    <a:srgbClr val="A10B4B"/>
    <a:srgbClr val="720202"/>
    <a:srgbClr val="F8A6B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510" autoAdjust="0"/>
    <p:restoredTop sz="80645" autoAdjust="0"/>
  </p:normalViewPr>
  <p:slideViewPr>
    <p:cSldViewPr>
      <p:cViewPr>
        <p:scale>
          <a:sx n="50" d="100"/>
          <a:sy n="50" d="100"/>
        </p:scale>
        <p:origin x="-2347" y="-4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11/04/2023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10</a:t>
            </a:fld>
            <a:endParaRPr lang="pt-BR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11</a:t>
            </a:fld>
            <a:endParaRPr lang="pt-BR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12</a:t>
            </a:fld>
            <a:endParaRPr lang="pt-BR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13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7</a:t>
            </a:fld>
            <a:endParaRPr lang="pt-B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8</a:t>
            </a:fld>
            <a:endParaRPr lang="pt-B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9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iaonline.com.br/naa/ez/28/14,15+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428604"/>
            <a:ext cx="8072494" cy="9417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12.7-9</a:t>
            </a:r>
          </a:p>
          <a:p>
            <a:r>
              <a:rPr lang="pt-BR" sz="4800" dirty="0" smtClean="0"/>
              <a:t>Então estourou a guerra no céu. Miguel e os seus anjos lutaram contra o dragão. Também o dragão e os seus anjos lutaram,</a:t>
            </a:r>
            <a:br>
              <a:rPr lang="pt-BR" sz="4800" dirty="0" smtClean="0"/>
            </a:br>
            <a:r>
              <a:rPr lang="pt-BR" sz="4800" dirty="0" smtClean="0"/>
              <a:t>mas não conseguiram sair vitoriosos e não havia mais lugar para eles no céu.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357166"/>
            <a:ext cx="8143932" cy="78944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500" dirty="0" smtClean="0"/>
              <a:t>Lucas 10.18</a:t>
            </a:r>
          </a:p>
          <a:p>
            <a:r>
              <a:rPr lang="pt-BR" sz="4800" dirty="0" smtClean="0"/>
              <a:t>Jesus lhes disse: — Eu via Satanás caindo do céu como um relâmpago.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428604"/>
            <a:ext cx="8072494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Apocalipse 12.9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 foi expulso o grande dragão, a antiga serpente, que se chama diabo e Satanás, o sedutor de todo o mundo. Ele foi atirado para a terra, e, com ele, os seus anjos.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357166"/>
            <a:ext cx="8143932" cy="10849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500" dirty="0" smtClean="0"/>
              <a:t>2 Cor</a:t>
            </a:r>
            <a:r>
              <a:rPr lang="pt-BR" sz="4400" dirty="0" smtClean="0"/>
              <a:t>í</a:t>
            </a:r>
            <a:r>
              <a:rPr lang="pt-BR" sz="4500" dirty="0" smtClean="0"/>
              <a:t>ntios 4.4</a:t>
            </a:r>
          </a:p>
          <a:p>
            <a:r>
              <a:rPr lang="pt-BR" sz="4800" dirty="0" smtClean="0"/>
              <a:t>nos quais o deus deste mundo cegou o entendimento dos descrentes, para que não lhes resplandeça a luz do evangelho da glória de Cristo, o qual é a imagem de Deus.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357166"/>
            <a:ext cx="8143932" cy="937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500" dirty="0" smtClean="0"/>
              <a:t>1 João 5.19</a:t>
            </a:r>
          </a:p>
          <a:p>
            <a:r>
              <a:rPr lang="pt-BR" sz="4800" dirty="0" smtClean="0"/>
              <a:t>Sabemos que somos de Deus e que o mundo inteiro jaz no Maligno.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428604"/>
            <a:ext cx="8072494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E foi expulso o grande dragão, a antiga serpente, que se chama diabo e Satanás, o sedutor de todo o mundo. Ele foi atirado para a terra, e, com ele, os seus anjos.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57224" y="428604"/>
            <a:ext cx="7358114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12.7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Então estourou a guerra no céu. 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428604"/>
            <a:ext cx="8072494" cy="9417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Isaías 14.12</a:t>
            </a:r>
          </a:p>
          <a:p>
            <a:r>
              <a:rPr lang="pt-BR" sz="4800" dirty="0" smtClean="0"/>
              <a:t>Veja como você caiu do céu, ó estrela da manhã, filho da alva! Veja como você foi lançado por terra, você que debilitava as nações!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428604"/>
            <a:ext cx="8072494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12.7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Então estourou a guerra no céu. Miguel e os seus anjos lutaram contra o dragão. 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428604"/>
            <a:ext cx="8072494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12.7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Então estourou a guerra no céu. Miguel e os seus anjos lutaram contra o dragão. Também o dragão e os seus anjos lutaram,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b="1" dirty="0" smtClean="0">
                <a:solidFill>
                  <a:srgbClr val="FFFF00"/>
                </a:solidFill>
              </a:rPr>
              <a:t/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57224" y="428604"/>
            <a:ext cx="778674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12.8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mas não conseguiram sair vitoriosos e não havia mais lugar para eles no céu.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b="1" dirty="0" smtClean="0">
                <a:solidFill>
                  <a:srgbClr val="FFFF00"/>
                </a:solidFill>
              </a:rPr>
              <a:t/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0"/>
            <a:ext cx="8643998" cy="10479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500" dirty="0" smtClean="0"/>
              <a:t>Ezequiel 28.14-16</a:t>
            </a:r>
          </a:p>
          <a:p>
            <a:r>
              <a:rPr lang="pt-BR" sz="4500" dirty="0" smtClean="0"/>
              <a:t>Você era um querubim da guarda, que foi ungido. Eu o estabeleci. Você permanecia no monte santo de Deus e andava no meio das pedras brilhantes.</a:t>
            </a:r>
            <a:br>
              <a:rPr lang="pt-BR" sz="4500" dirty="0" smtClean="0"/>
            </a:br>
            <a:r>
              <a:rPr lang="pt-BR" sz="4500" dirty="0" smtClean="0"/>
              <a:t>Você era perfeito nos seus caminhos, desde o dia em que foi criado até que se achou </a:t>
            </a:r>
            <a:r>
              <a:rPr lang="pt-BR" sz="4500" dirty="0" err="1" smtClean="0"/>
              <a:t>iniquidade</a:t>
            </a:r>
            <a:r>
              <a:rPr lang="pt-BR" sz="4500" dirty="0" smtClean="0"/>
              <a:t> em você.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>
                <a:hlinkClick r:id="rId3"/>
              </a:rPr>
              <a:t>Ezequiel 28:14,15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271582"/>
            <a:ext cx="8643998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Na multiplicação do seu comércio, você se encheu de violência e pecou. Por isso, ó querubim da guarda, eu o profanei e lancei fora do monte de Deus; eu o expulsei do meio das pedras brilhantes.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41060</TotalTime>
  <Words>376</Words>
  <Application>Microsoft Office PowerPoint</Application>
  <PresentationFormat>Apresentação na tela (4:3)</PresentationFormat>
  <Paragraphs>37</Paragraphs>
  <Slides>13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2853</cp:revision>
  <dcterms:created xsi:type="dcterms:W3CDTF">2012-01-16T14:03:42Z</dcterms:created>
  <dcterms:modified xsi:type="dcterms:W3CDTF">2023-04-11T13:29:49Z</dcterms:modified>
</cp:coreProperties>
</file>