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7"/>
  </p:notesMasterIdLst>
  <p:sldIdLst>
    <p:sldId id="930" r:id="rId2"/>
    <p:sldId id="931" r:id="rId3"/>
    <p:sldId id="932" r:id="rId4"/>
    <p:sldId id="933" r:id="rId5"/>
    <p:sldId id="934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28/03/2023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12.6</a:t>
            </a:r>
          </a:p>
          <a:p>
            <a:r>
              <a:rPr lang="pt-BR" sz="4800" dirty="0" smtClean="0"/>
              <a:t>A mulher, porém, fugiu para o deserto, onde Deus lhe havia preparado um lugar, para que nele a sustentem durante mil duzentos e sessenta dias.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mulher,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mulher, porém, fugiu para o deserto,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mulher, porém, fugiu para o deserto, onde Deus lhe havia preparado um lugar,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mulher, porém, fugiu para o deserto, onde Deus lhe havia preparado um lugar, para que nele a sustentem durante mil duzentos e sessenta dias.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40946</TotalTime>
  <Words>109</Words>
  <Application>Microsoft Office PowerPoint</Application>
  <PresentationFormat>Apresentação na tela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2847</cp:revision>
  <dcterms:created xsi:type="dcterms:W3CDTF">2012-01-16T14:03:42Z</dcterms:created>
  <dcterms:modified xsi:type="dcterms:W3CDTF">2023-03-28T18:41:13Z</dcterms:modified>
</cp:coreProperties>
</file>