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2"/>
  </p:notesMasterIdLst>
  <p:sldIdLst>
    <p:sldId id="929" r:id="rId2"/>
    <p:sldId id="930" r:id="rId3"/>
    <p:sldId id="920" r:id="rId4"/>
    <p:sldId id="934" r:id="rId5"/>
    <p:sldId id="931" r:id="rId6"/>
    <p:sldId id="933" r:id="rId7"/>
    <p:sldId id="940" r:id="rId8"/>
    <p:sldId id="941" r:id="rId9"/>
    <p:sldId id="942" r:id="rId10"/>
    <p:sldId id="939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ebma\OneDrive\&#193;rea%20de%20Trabalho\Apocalipse%20estat&#237;st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depthPercent val="100"/>
      <c:perspective val="30"/>
    </c:view3D>
    <c:plotArea>
      <c:layout>
        <c:manualLayout>
          <c:layoutTarget val="inner"/>
          <c:xMode val="edge"/>
          <c:yMode val="edge"/>
          <c:x val="1.3675117961352184E-2"/>
          <c:y val="0"/>
          <c:w val="0.98632488203864788"/>
          <c:h val="0.91525007290755322"/>
        </c:manualLayout>
      </c:layout>
      <c:bar3D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Pt>
            <c:idx val="3"/>
            <c:spPr>
              <a:solidFill>
                <a:schemeClr val="accent2"/>
              </a:solidFill>
            </c:spPr>
          </c:dPt>
          <c:dPt>
            <c:idx val="4"/>
            <c:spPr>
              <a:solidFill>
                <a:schemeClr val="accent2"/>
              </a:solidFill>
            </c:spPr>
          </c:dPt>
          <c:dPt>
            <c:idx val="5"/>
            <c:spPr>
              <a:solidFill>
                <a:schemeClr val="accent2"/>
              </a:solidFill>
            </c:spPr>
          </c:dPt>
          <c:dPt>
            <c:idx val="6"/>
            <c:spPr>
              <a:solidFill>
                <a:schemeClr val="accent2"/>
              </a:solidFill>
            </c:spPr>
          </c:dPt>
          <c:dPt>
            <c:idx val="7"/>
            <c:spPr>
              <a:solidFill>
                <a:schemeClr val="accent2"/>
              </a:solidFill>
            </c:spPr>
          </c:dPt>
          <c:dPt>
            <c:idx val="8"/>
            <c:spPr>
              <a:solidFill>
                <a:schemeClr val="accent2"/>
              </a:solidFill>
            </c:spPr>
          </c:dPt>
          <c:dPt>
            <c:idx val="9"/>
            <c:spPr>
              <a:solidFill>
                <a:schemeClr val="accent2"/>
              </a:solidFill>
            </c:spPr>
          </c:dPt>
          <c:dPt>
            <c:idx val="1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Val val="1"/>
          </c:dLbls>
          <c:cat>
            <c:strRef>
              <c:f>Plan1!$A$1:$A$22</c:f>
              <c:strCache>
                <c:ptCount val="22"/>
                <c:pt idx="0">
                  <c:v>Cap. 1</c:v>
                </c:pt>
                <c:pt idx="1">
                  <c:v>Cap. 2</c:v>
                </c:pt>
                <c:pt idx="2">
                  <c:v>Cap. 3</c:v>
                </c:pt>
                <c:pt idx="3">
                  <c:v>Cap. 4</c:v>
                </c:pt>
                <c:pt idx="4">
                  <c:v>Cap. 5</c:v>
                </c:pt>
                <c:pt idx="5">
                  <c:v>Cap. 6</c:v>
                </c:pt>
                <c:pt idx="6">
                  <c:v>Cap. 7</c:v>
                </c:pt>
                <c:pt idx="7">
                  <c:v>Cap. 8</c:v>
                </c:pt>
                <c:pt idx="8">
                  <c:v>Cap. 9</c:v>
                </c:pt>
                <c:pt idx="9">
                  <c:v>Cap. 10</c:v>
                </c:pt>
                <c:pt idx="10">
                  <c:v>Cap. 11</c:v>
                </c:pt>
                <c:pt idx="11">
                  <c:v>Cap. 12</c:v>
                </c:pt>
                <c:pt idx="12">
                  <c:v>Cap. 13</c:v>
                </c:pt>
                <c:pt idx="13">
                  <c:v>Cap. 14</c:v>
                </c:pt>
                <c:pt idx="14">
                  <c:v>Cap. 15</c:v>
                </c:pt>
                <c:pt idx="15">
                  <c:v>Cap. 16</c:v>
                </c:pt>
                <c:pt idx="16">
                  <c:v>Cap. 17</c:v>
                </c:pt>
                <c:pt idx="17">
                  <c:v>Cap. 18</c:v>
                </c:pt>
                <c:pt idx="18">
                  <c:v>Cap. 19</c:v>
                </c:pt>
                <c:pt idx="19">
                  <c:v>Cap. 20</c:v>
                </c:pt>
                <c:pt idx="20">
                  <c:v>Cap. 21</c:v>
                </c:pt>
                <c:pt idx="21">
                  <c:v>Cap. 22</c:v>
                </c:pt>
              </c:strCache>
            </c:strRef>
          </c:cat>
          <c:val>
            <c:numRef>
              <c:f>Plan1!$B$1:$B$22</c:f>
              <c:numCache>
                <c:formatCode>General</c:formatCode>
                <c:ptCount val="22"/>
                <c:pt idx="0">
                  <c:v>20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17</c:v>
                </c:pt>
                <c:pt idx="7">
                  <c:v>13</c:v>
                </c:pt>
                <c:pt idx="8">
                  <c:v>21</c:v>
                </c:pt>
                <c:pt idx="9">
                  <c:v>11</c:v>
                </c:pt>
                <c:pt idx="10">
                  <c:v>19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8</c:v>
                </c:pt>
                <c:pt idx="15">
                  <c:v>21</c:v>
                </c:pt>
                <c:pt idx="16">
                  <c:v>18</c:v>
                </c:pt>
                <c:pt idx="17">
                  <c:v>24</c:v>
                </c:pt>
                <c:pt idx="18">
                  <c:v>21</c:v>
                </c:pt>
                <c:pt idx="19">
                  <c:v>15</c:v>
                </c:pt>
                <c:pt idx="20">
                  <c:v>27</c:v>
                </c:pt>
                <c:pt idx="21">
                  <c:v>21</c:v>
                </c:pt>
              </c:numCache>
            </c:numRef>
          </c:val>
        </c:ser>
        <c:shape val="box"/>
        <c:axId val="100808576"/>
        <c:axId val="100810112"/>
        <c:axId val="0"/>
      </c:bar3DChart>
      <c:catAx>
        <c:axId val="100808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100810112"/>
        <c:crosses val="autoZero"/>
        <c:auto val="1"/>
        <c:lblAlgn val="ctr"/>
        <c:lblOffset val="100"/>
      </c:catAx>
      <c:valAx>
        <c:axId val="100810112"/>
        <c:scaling>
          <c:orientation val="minMax"/>
        </c:scaling>
        <c:delete val="1"/>
        <c:axPos val="l"/>
        <c:numFmt formatCode="General" sourceLinked="1"/>
        <c:tickLblPos val="nextTo"/>
        <c:crossAx val="10080857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16/03/2023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-857288" y="0"/>
          <a:ext cx="1093001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Ela deu à luz um filho homem, que há de governar todas as nações com cetro de ferro. E o filho da mulher foi arrebatado para junto de Deus e do seu trono.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12.5</a:t>
            </a:r>
          </a:p>
          <a:p>
            <a:r>
              <a:rPr lang="pt-BR" sz="4800" dirty="0" smtClean="0"/>
              <a:t>Ela deu à luz um filho homem, que há de governar todas as nações com cetro de ferro. E o filho da mulher foi arrebatado para junto de Deus e do seu trono.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Ela deu à luz um filho homem,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Ela deu à luz um filho homem, que há de governar todas as nações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20.6</a:t>
            </a:r>
          </a:p>
          <a:p>
            <a:r>
              <a:rPr lang="pt-BR" sz="4800" dirty="0" err="1" smtClean="0"/>
              <a:t>Bem-aventurado</a:t>
            </a:r>
            <a:r>
              <a:rPr lang="pt-BR" sz="4800" dirty="0" smtClean="0"/>
              <a:t> e santo é aquele que tem parte na primeira ressurreição. Sobre esses a segunda morte não tem poder; pelo contrário, serão sacerdotes de Deus e de Cristo e reinarão com ele os mil anos.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Ela deu à luz um filho homem, que há de governar todas as nações com cetro de ferro.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0112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Salmo 2.1-12</a:t>
            </a:r>
          </a:p>
          <a:p>
            <a:r>
              <a:rPr lang="pt-BR" dirty="0" smtClean="0"/>
              <a:t>Por que se enfurecem as nações e os povos imaginam coisas vãs?</a:t>
            </a:r>
            <a:br>
              <a:rPr lang="pt-BR" dirty="0" smtClean="0"/>
            </a:br>
            <a:r>
              <a:rPr lang="pt-BR" dirty="0" smtClean="0"/>
              <a:t>Os reis da terra se levantam, e as autoridades conspiram contra o Senhor e contra o seu Ungido, dizendo:</a:t>
            </a:r>
            <a:br>
              <a:rPr lang="pt-BR" dirty="0" smtClean="0"/>
            </a:br>
            <a:r>
              <a:rPr lang="pt-BR" dirty="0" smtClean="0"/>
              <a:t>"Vamos romper os seus laços e sacudir de nós as suas algemas."</a:t>
            </a:r>
            <a:br>
              <a:rPr lang="pt-BR" dirty="0" smtClean="0"/>
            </a:br>
            <a:r>
              <a:rPr lang="pt-BR" dirty="0" smtClean="0"/>
              <a:t>Aquele que habita nos céus dá risada; o Senhor zomba deles.</a:t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01122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Na sua ira, a seu tempo, lhes falará e no seu furor os deixará apavorados, dizendo:</a:t>
            </a:r>
            <a:br>
              <a:rPr lang="pt-BR" dirty="0" smtClean="0"/>
            </a:br>
            <a:r>
              <a:rPr lang="pt-BR" dirty="0" smtClean="0"/>
              <a:t>"Eu constituí o meu Rei sobre o meu santo monte Sião."</a:t>
            </a:r>
            <a:br>
              <a:rPr lang="pt-BR" dirty="0" smtClean="0"/>
            </a:br>
            <a:r>
              <a:rPr lang="pt-BR" dirty="0" smtClean="0"/>
              <a:t>O rei diz: "Proclamarei o decreto do Senhor . Ele me disse: ‘Você é meu Filho, hoje eu gerei você.</a:t>
            </a:r>
            <a:br>
              <a:rPr lang="pt-BR" dirty="0" smtClean="0"/>
            </a:br>
            <a:r>
              <a:rPr lang="pt-BR" dirty="0" smtClean="0"/>
              <a:t>Peça, e eu lhe darei as nações por herança e as extremidades da terra por sua possessão.</a:t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Com uma vara de ferro você as quebrará e as despedaçará como um vaso de oleiro.” </a:t>
            </a:r>
          </a:p>
          <a:p>
            <a:r>
              <a:rPr lang="pt-BR" dirty="0" smtClean="0"/>
              <a:t>Agora, pois, ó reis, sejam prudentes; deixem-se advertir, juízes da terra. Sirvam o Senhor com temor e alegrem-se nele com tremor.</a:t>
            </a:r>
            <a:br>
              <a:rPr lang="pt-BR" dirty="0" smtClean="0"/>
            </a:br>
            <a:r>
              <a:rPr lang="pt-BR" dirty="0" smtClean="0"/>
              <a:t>Beijem o Filho para que não se irrite, e não pereçam no caminho; porque em breve se acenderá a sua ira. </a:t>
            </a:r>
            <a:r>
              <a:rPr lang="pt-BR" dirty="0" err="1" smtClean="0"/>
              <a:t>Bem-aventurados</a:t>
            </a:r>
            <a:r>
              <a:rPr lang="pt-BR" dirty="0" smtClean="0"/>
              <a:t> todos os que nele se refugiam.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40894</TotalTime>
  <Words>257</Words>
  <Application>Microsoft Office PowerPoint</Application>
  <PresentationFormat>Apresentação na tela (4:3)</PresentationFormat>
  <Paragraphs>26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2845</cp:revision>
  <dcterms:created xsi:type="dcterms:W3CDTF">2012-01-16T14:03:42Z</dcterms:created>
  <dcterms:modified xsi:type="dcterms:W3CDTF">2023-03-16T21:22:41Z</dcterms:modified>
</cp:coreProperties>
</file>