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0"/>
  </p:notesMasterIdLst>
  <p:sldIdLst>
    <p:sldId id="920" r:id="rId2"/>
    <p:sldId id="923" r:id="rId3"/>
    <p:sldId id="924" r:id="rId4"/>
    <p:sldId id="922" r:id="rId5"/>
    <p:sldId id="925" r:id="rId6"/>
    <p:sldId id="928" r:id="rId7"/>
    <p:sldId id="926" r:id="rId8"/>
    <p:sldId id="927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68B16"/>
    <a:srgbClr val="F76E31"/>
    <a:srgbClr val="FFCC00"/>
    <a:srgbClr val="000000"/>
    <a:srgbClr val="008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06/03/2023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1163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12.4</a:t>
            </a:r>
          </a:p>
          <a:p>
            <a:r>
              <a:rPr lang="pt-BR" sz="4800" dirty="0" smtClean="0"/>
              <a:t>A sua cauda arrastou a terça parte das estrelas do céu, as quais lançou para a terra. E o dragão se deteve diante da mulher que estava para dar à luz, a fim de devorar o filho dela quando nascesse.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714356"/>
            <a:ext cx="8072494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 sua cauda arrastou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1163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Isaías 14.12</a:t>
            </a:r>
          </a:p>
          <a:p>
            <a:r>
              <a:rPr lang="pt-BR" sz="4800" dirty="0" smtClean="0"/>
              <a:t>Veja como você caiu do céu, ó estrela da manhã, filho da alva! Veja como você foi lançado por terra, você que debilitava as nações!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 sua cauda arrastou a terça parte das estrelas do céu,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 sua cauda arrastou a terça parte das estrelas do céu, as quais lançou para a terra.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1458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Judas 1.6</a:t>
            </a:r>
          </a:p>
          <a:p>
            <a:r>
              <a:rPr lang="pt-BR" sz="4800" dirty="0" smtClean="0"/>
              <a:t>E a anjos — os que não guardaram o seu estado original, mas abandonaram o seu próprio lugar — ele tem guardado sob trevas, em algemas eternas, para o juízo do grande Dia.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1089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 sua cauda arrastou a terça parte das estrelas do céu, as quais lançou para a terra. E o dragão se deteve diante da mulher que estava para dar à luz,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1163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 sua cauda arrastou a terça parte das estrelas do céu, as quais lançou para a terra. E o dragão se deteve diante da mulher que estava para dar à luz, a fim de devorar o filho dela quando nascesse.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40715</TotalTime>
  <Words>251</Words>
  <Application>Microsoft Office PowerPoint</Application>
  <PresentationFormat>Apresentação na tela (4:3)</PresentationFormat>
  <Paragraphs>24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2831</cp:revision>
  <dcterms:created xsi:type="dcterms:W3CDTF">2012-01-16T14:03:42Z</dcterms:created>
  <dcterms:modified xsi:type="dcterms:W3CDTF">2023-03-06T17:49:21Z</dcterms:modified>
</cp:coreProperties>
</file>