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9"/>
  </p:notesMasterIdLst>
  <p:sldIdLst>
    <p:sldId id="930" r:id="rId2"/>
    <p:sldId id="931" r:id="rId3"/>
    <p:sldId id="933" r:id="rId4"/>
    <p:sldId id="937" r:id="rId5"/>
    <p:sldId id="934" r:id="rId6"/>
    <p:sldId id="932" r:id="rId7"/>
    <p:sldId id="935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8000"/>
    <a:srgbClr val="F68B16"/>
    <a:srgbClr val="F76E31"/>
    <a:srgbClr val="FFCC00"/>
    <a:srgbClr val="000000"/>
    <a:srgbClr val="CC0000"/>
    <a:srgbClr val="A10B4B"/>
    <a:srgbClr val="720202"/>
    <a:srgbClr val="F8A6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10" autoAdjust="0"/>
    <p:restoredTop sz="80645" autoAdjust="0"/>
  </p:normalViewPr>
  <p:slideViewPr>
    <p:cSldViewPr>
      <p:cViewPr>
        <p:scale>
          <a:sx n="50" d="100"/>
          <a:sy n="50" d="100"/>
        </p:scale>
        <p:origin x="-2347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04/05/2023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419080"/>
            <a:ext cx="8072494" cy="13111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12.14</a:t>
            </a:r>
          </a:p>
          <a:p>
            <a:r>
              <a:rPr lang="pt-BR" sz="4800" dirty="0" smtClean="0"/>
              <a:t>Mas foram dadas à mulher as duas asas da grande águia, para que voasse para o deserto, para o seu lugar, aí onde é sustentada durante um tempo, tempos e metade de um tempo, fora do alcance da serpente.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714356"/>
            <a:ext cx="8072494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Mas foram dadas à mulher ...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419080"/>
            <a:ext cx="8072494" cy="941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Mas foram dadas à mulher as duas asas da grande águia, ...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419080"/>
            <a:ext cx="8072494" cy="1237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Êxodo 19.4</a:t>
            </a:r>
          </a:p>
          <a:p>
            <a:r>
              <a:rPr lang="pt-BR" sz="4800" dirty="0" smtClean="0"/>
              <a:t>"Vocês viram o que fiz aos egípcios e como levei vocês sobre asas de águia e os trouxe para perto de mim.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419080"/>
            <a:ext cx="8072494" cy="10156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Mas foram dadas à mulher as duas asas da grande águia, para que voasse para o deserto, para o seu lugar, ...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419080"/>
            <a:ext cx="8072494" cy="13111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Mas foram dadas à mulher as duas asas da grande águia, para que voasse para o deserto, para o seu lugar, aí onde é sustentada durante um tempo, tempos e metade de um tempo, ...</a:t>
            </a:r>
            <a:r>
              <a:rPr lang="pt-BR" sz="4800" dirty="0" smtClean="0">
                <a:solidFill>
                  <a:srgbClr val="FFFF00"/>
                </a:solidFill>
              </a:rPr>
              <a:t/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302359"/>
            <a:ext cx="8715404" cy="13111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Mas foram dadas à mulher as duas asas da grande águia, para que voasse para o deserto, para o seu lugar, aí onde é sustentada durante um tempo, tempos e metade de um tempo, fora do alcance da serpente.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41375</TotalTime>
  <Words>219</Words>
  <Application>Microsoft Office PowerPoint</Application>
  <PresentationFormat>Apresentação na tela (4:3)</PresentationFormat>
  <Paragraphs>21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2876</cp:revision>
  <dcterms:created xsi:type="dcterms:W3CDTF">2012-01-16T14:03:42Z</dcterms:created>
  <dcterms:modified xsi:type="dcterms:W3CDTF">2023-05-04T19:44:16Z</dcterms:modified>
</cp:coreProperties>
</file>