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930" r:id="rId2"/>
    <p:sldId id="931" r:id="rId3"/>
    <p:sldId id="934" r:id="rId4"/>
    <p:sldId id="935" r:id="rId5"/>
    <p:sldId id="936" r:id="rId6"/>
    <p:sldId id="932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26/04/2023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12.13</a:t>
            </a:r>
          </a:p>
          <a:p>
            <a:r>
              <a:rPr lang="pt-BR" sz="4800" dirty="0" smtClean="0"/>
              <a:t>Quando o dragão viu que tinha sido atirado para a terra, perseguiu a mulher que tinha dado à luz o filho homem.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21537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Quando o dragão viu que tinha sido atirado para a terra,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072494" cy="1237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Coríntios 4.4</a:t>
            </a:r>
          </a:p>
          <a:p>
            <a:r>
              <a:rPr lang="pt-BR" sz="4800" dirty="0" smtClean="0"/>
              <a:t>nos quais o deus deste mundo cegou o entendimento dos descrentes, para que não lhes resplandeça a luz do evangelho da glória de Cristo, o qual é a imagem de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8072494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João 5.19</a:t>
            </a:r>
          </a:p>
          <a:p>
            <a:r>
              <a:rPr lang="pt-BR" sz="4800" dirty="0" smtClean="0"/>
              <a:t>Sabemos que somos de Deus e que o mundo inteiro jaz no Maligno.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8072494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Lucas 10.18</a:t>
            </a:r>
          </a:p>
          <a:p>
            <a:r>
              <a:rPr lang="pt-BR" sz="4800" dirty="0" smtClean="0"/>
              <a:t>Jesus lhes disse: — Eu via Satanás caindo do céu como um relâmpago.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0"/>
            <a:ext cx="807249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Quando o </a:t>
            </a:r>
            <a:r>
              <a:rPr lang="pt-BR" sz="4800" b="1" dirty="0" smtClean="0">
                <a:solidFill>
                  <a:srgbClr val="FFFF00"/>
                </a:solidFill>
              </a:rPr>
              <a:t>dragão </a:t>
            </a:r>
            <a:r>
              <a:rPr lang="pt-BR" sz="4800" b="1" dirty="0" smtClean="0">
                <a:solidFill>
                  <a:srgbClr val="FFFF00"/>
                </a:solidFill>
              </a:rPr>
              <a:t>viu que tinha sido atirado para a terra, perseguiu a mulher que tinha dado à luz o filho homem.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41303</TotalTime>
  <Words>144</Words>
  <Application>Microsoft Office PowerPoint</Application>
  <PresentationFormat>Apresentação na tela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2870</cp:revision>
  <dcterms:created xsi:type="dcterms:W3CDTF">2012-01-16T14:03:42Z</dcterms:created>
  <dcterms:modified xsi:type="dcterms:W3CDTF">2023-04-26T21:28:45Z</dcterms:modified>
</cp:coreProperties>
</file>