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8" r:id="rId1"/>
  </p:sldMasterIdLst>
  <p:notesMasterIdLst>
    <p:notesMasterId r:id="rId9"/>
  </p:notesMasterIdLst>
  <p:sldIdLst>
    <p:sldId id="930" r:id="rId2"/>
    <p:sldId id="931" r:id="rId3"/>
    <p:sldId id="936" r:id="rId4"/>
    <p:sldId id="933" r:id="rId5"/>
    <p:sldId id="932" r:id="rId6"/>
    <p:sldId id="934" r:id="rId7"/>
    <p:sldId id="935" r:id="rId8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8000"/>
    <a:srgbClr val="F68B16"/>
    <a:srgbClr val="F76E31"/>
    <a:srgbClr val="FFCC00"/>
    <a:srgbClr val="000000"/>
    <a:srgbClr val="CC0000"/>
    <a:srgbClr val="A10B4B"/>
    <a:srgbClr val="720202"/>
    <a:srgbClr val="F8A6B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510" autoAdjust="0"/>
    <p:restoredTop sz="80645" autoAdjust="0"/>
  </p:normalViewPr>
  <p:slideViewPr>
    <p:cSldViewPr>
      <p:cViewPr>
        <p:scale>
          <a:sx n="50" d="100"/>
          <a:sy n="50" d="100"/>
        </p:scale>
        <p:origin x="-2347" y="-49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23/04/2023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1</a:t>
            </a:fld>
            <a:endParaRPr lang="pt-B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2</a:t>
            </a:fld>
            <a:endParaRPr lang="pt-B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3</a:t>
            </a:fld>
            <a:endParaRPr lang="pt-B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4</a:t>
            </a:fld>
            <a:endParaRPr lang="pt-BR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5</a:t>
            </a:fld>
            <a:endParaRPr lang="pt-BR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6</a:t>
            </a:fld>
            <a:endParaRPr lang="pt-BR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7</a:t>
            </a:fld>
            <a:endParaRPr 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dirty="0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69" r:id="rId1"/>
    <p:sldLayoutId id="2147484370" r:id="rId2"/>
    <p:sldLayoutId id="2147484371" r:id="rId3"/>
    <p:sldLayoutId id="2147484372" r:id="rId4"/>
    <p:sldLayoutId id="2147484373" r:id="rId5"/>
    <p:sldLayoutId id="2147484374" r:id="rId6"/>
    <p:sldLayoutId id="2147484375" r:id="rId7"/>
    <p:sldLayoutId id="2147484376" r:id="rId8"/>
    <p:sldLayoutId id="2147484377" r:id="rId9"/>
    <p:sldLayoutId id="2147484378" r:id="rId10"/>
    <p:sldLayoutId id="214748437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42910" y="428604"/>
            <a:ext cx="8072494" cy="10895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12.12</a:t>
            </a:r>
          </a:p>
          <a:p>
            <a:r>
              <a:rPr lang="pt-BR" sz="4800" dirty="0" smtClean="0"/>
              <a:t>Por isso, alegrem-se, ó céus, e vocês que neles habitam. Ai da terra e do mar, pois o diabo desceu até vocês, cheio de fúria, sabendo que pouco tempo lhe resta."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857232"/>
            <a:ext cx="8072494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12.12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Por isso, </a:t>
            </a:r>
            <a:r>
              <a:rPr lang="pt-BR" sz="4800" b="1" dirty="0" smtClean="0">
                <a:solidFill>
                  <a:srgbClr val="FFFF00"/>
                </a:solidFill>
              </a:rPr>
              <a:t>...</a:t>
            </a: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500042"/>
            <a:ext cx="8072494" cy="101566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12.11</a:t>
            </a:r>
          </a:p>
          <a:p>
            <a:r>
              <a:rPr lang="pt-BR" sz="4800" dirty="0" smtClean="0"/>
              <a:t>Eles o venceram por causa do sangue do Cordeiro e por causa da palavra do testemunho que deram e, mesmo diante da morte, não amaram a própria vida.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42910" y="428604"/>
            <a:ext cx="8072494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12.12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Por isso, alegrem-se, ó céus, e vocês que neles habitam. </a:t>
            </a: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42910" y="428604"/>
            <a:ext cx="8072494" cy="79406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12.12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Por isso, alegrem-se, ó céus, e vocês que neles habitam. Ai da terra e do mar, </a:t>
            </a:r>
            <a:r>
              <a:rPr lang="pt-BR" sz="4800" b="1" dirty="0" smtClean="0">
                <a:solidFill>
                  <a:srgbClr val="FFFF00"/>
                </a:solidFill>
              </a:rPr>
              <a:t>...</a:t>
            </a:r>
            <a:r>
              <a:rPr lang="pt-BR" sz="4800" b="1" dirty="0" smtClean="0">
                <a:solidFill>
                  <a:srgbClr val="FFFF00"/>
                </a:solidFill>
              </a:rPr>
              <a:t/>
            </a:r>
            <a:br>
              <a:rPr lang="pt-BR" sz="4800" b="1" dirty="0" smtClean="0">
                <a:solidFill>
                  <a:srgbClr val="FFFF00"/>
                </a:solidFill>
              </a:rPr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42910" y="428604"/>
            <a:ext cx="8072494" cy="94179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12.12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Por isso, alegrem-se, ó céus, e vocês que neles habitam. Ai da terra e do mar, pois o diabo desceu até vocês, cheio de fúria, </a:t>
            </a:r>
            <a:r>
              <a:rPr lang="pt-BR" sz="4800" b="1" dirty="0" smtClean="0">
                <a:solidFill>
                  <a:srgbClr val="FFFF00"/>
                </a:solidFill>
              </a:rPr>
              <a:t>...</a:t>
            </a:r>
            <a:r>
              <a:rPr lang="pt-BR" sz="4800" b="1" dirty="0" smtClean="0">
                <a:solidFill>
                  <a:srgbClr val="FFFF00"/>
                </a:solidFill>
              </a:rPr>
              <a:t/>
            </a:r>
            <a:br>
              <a:rPr lang="pt-BR" sz="4800" b="1" dirty="0" smtClean="0">
                <a:solidFill>
                  <a:srgbClr val="FFFF00"/>
                </a:solidFill>
              </a:rPr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42910" y="428604"/>
            <a:ext cx="8072494" cy="10895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12.12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Por isso, alegrem-se, ó céus, e vocês que neles habitam. Ai da terra e do mar, pois o diabo desceu até vocês, cheio de fúria, sabendo que pouco tempo lhe resta."</a:t>
            </a:r>
            <a:br>
              <a:rPr lang="pt-BR" sz="4800" b="1" dirty="0" smtClean="0">
                <a:solidFill>
                  <a:srgbClr val="FFFF00"/>
                </a:solidFill>
              </a:rPr>
            </a:br>
            <a:r>
              <a:rPr lang="pt-BR" sz="4800" b="1" dirty="0" smtClean="0">
                <a:solidFill>
                  <a:srgbClr val="FFFF00"/>
                </a:solidFill>
              </a:rPr>
              <a:t/>
            </a:r>
            <a:br>
              <a:rPr lang="pt-BR" sz="4800" b="1" dirty="0" smtClean="0">
                <a:solidFill>
                  <a:srgbClr val="FFFF00"/>
                </a:solidFill>
              </a:rPr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41175</TotalTime>
  <Words>203</Words>
  <Application>Microsoft Office PowerPoint</Application>
  <PresentationFormat>Apresentação na tela (4:3)</PresentationFormat>
  <Paragraphs>21</Paragraphs>
  <Slides>7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Técnica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2865</cp:revision>
  <dcterms:created xsi:type="dcterms:W3CDTF">2012-01-16T14:03:42Z</dcterms:created>
  <dcterms:modified xsi:type="dcterms:W3CDTF">2023-04-23T20:45:51Z</dcterms:modified>
</cp:coreProperties>
</file>