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930" r:id="rId2"/>
    <p:sldId id="931" r:id="rId3"/>
    <p:sldId id="936" r:id="rId4"/>
    <p:sldId id="933" r:id="rId5"/>
    <p:sldId id="932" r:id="rId6"/>
    <p:sldId id="934" r:id="rId7"/>
    <p:sldId id="93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68B16"/>
    <a:srgbClr val="F76E31"/>
    <a:srgbClr val="FFCC00"/>
    <a:srgbClr val="000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23/04/2023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72494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12.12</a:t>
            </a:r>
          </a:p>
          <a:p>
            <a:r>
              <a:rPr lang="pt-BR" sz="4800" dirty="0" smtClean="0"/>
              <a:t>Por isso, alegrem-se, ó céus, e vocês que neles habitam. Ai da terra e do mar, pois o diabo desceu até vocês, cheio de fúria, sabendo que pouco tempo lhe resta."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07249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072494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12.11</a:t>
            </a:r>
          </a:p>
          <a:p>
            <a:r>
              <a:rPr lang="pt-BR" sz="4800" dirty="0" smtClean="0"/>
              <a:t>Eles o venceram por causa do sangue do Cordeiro e por causa da palavra do testemunho que deram e, mesmo diante da morte, não amaram a própria vida.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7249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alegrem-se, ó céus, e vocês que neles habitam.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7249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alegrem-se, ó céus, e vocês que neles habitam. Ai da terra e do mar,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alegrem-se, ó céus, e vocês que neles habitam. Ai da terra e do mar, pois o diabo desceu até vocês, cheio de fúria,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72494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alegrem-se, ó céus, e vocês que neles habitam. Ai da terra e do mar, pois o diabo desceu até vocês, cheio de fúria, sabendo que pouco tempo lhe resta."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41175</TotalTime>
  <Words>203</Words>
  <Application>Microsoft Office PowerPoint</Application>
  <PresentationFormat>Apresentação na tela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2865</cp:revision>
  <dcterms:created xsi:type="dcterms:W3CDTF">2012-01-16T14:03:42Z</dcterms:created>
  <dcterms:modified xsi:type="dcterms:W3CDTF">2023-04-23T20:45:51Z</dcterms:modified>
</cp:coreProperties>
</file>