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368" r:id="rId1"/>
  </p:sldMasterIdLst>
  <p:notesMasterIdLst>
    <p:notesMasterId r:id="rId10"/>
  </p:notesMasterIdLst>
  <p:sldIdLst>
    <p:sldId id="930" r:id="rId2"/>
    <p:sldId id="931" r:id="rId3"/>
    <p:sldId id="933" r:id="rId4"/>
    <p:sldId id="934" r:id="rId5"/>
    <p:sldId id="932" r:id="rId6"/>
    <p:sldId id="936" r:id="rId7"/>
    <p:sldId id="938" r:id="rId8"/>
    <p:sldId id="939" r:id="rId9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008000"/>
    <a:srgbClr val="F68B16"/>
    <a:srgbClr val="F76E31"/>
    <a:srgbClr val="FFCC00"/>
    <a:srgbClr val="000000"/>
    <a:srgbClr val="CC0000"/>
    <a:srgbClr val="A10B4B"/>
    <a:srgbClr val="720202"/>
    <a:srgbClr val="F8A6BF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6510" autoAdjust="0"/>
    <p:restoredTop sz="80645" autoAdjust="0"/>
  </p:normalViewPr>
  <p:slideViewPr>
    <p:cSldViewPr>
      <p:cViewPr>
        <p:scale>
          <a:sx n="50" d="100"/>
          <a:sy n="50" d="100"/>
        </p:scale>
        <p:origin x="-2347" y="-499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DE39D5-0CEE-4D85-911B-A77CACF78133}" type="datetimeFigureOut">
              <a:rPr lang="pt-BR" smtClean="0"/>
              <a:pPr/>
              <a:t>14/04/2023</a:t>
            </a:fld>
            <a:endParaRPr lang="pt-BR" dirty="0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 dirty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FE83A6-A46B-4EF8-A8C1-CD51E8759533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="" xmlns:p14="http://schemas.microsoft.com/office/powerpoint/2010/main" val="12814396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E83A6-A46B-4EF8-A8C1-CD51E8759533}" type="slidenum">
              <a:rPr lang="pt-BR" smtClean="0"/>
              <a:pPr/>
              <a:t>1</a:t>
            </a:fld>
            <a:endParaRPr lang="pt-BR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E83A6-A46B-4EF8-A8C1-CD51E8759533}" type="slidenum">
              <a:rPr lang="pt-BR" smtClean="0"/>
              <a:pPr/>
              <a:t>2</a:t>
            </a:fld>
            <a:endParaRPr lang="pt-BR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E83A6-A46B-4EF8-A8C1-CD51E8759533}" type="slidenum">
              <a:rPr lang="pt-BR" smtClean="0"/>
              <a:pPr/>
              <a:t>3</a:t>
            </a:fld>
            <a:endParaRPr lang="pt-BR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E83A6-A46B-4EF8-A8C1-CD51E8759533}" type="slidenum">
              <a:rPr lang="pt-BR" smtClean="0"/>
              <a:pPr/>
              <a:t>4</a:t>
            </a:fld>
            <a:endParaRPr lang="pt-BR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E83A6-A46B-4EF8-A8C1-CD51E8759533}" type="slidenum">
              <a:rPr lang="pt-BR" smtClean="0"/>
              <a:pPr/>
              <a:t>5</a:t>
            </a:fld>
            <a:endParaRPr lang="pt-BR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E83A6-A46B-4EF8-A8C1-CD51E8759533}" type="slidenum">
              <a:rPr lang="pt-BR" smtClean="0"/>
              <a:pPr/>
              <a:t>6</a:t>
            </a:fld>
            <a:endParaRPr lang="pt-BR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E83A6-A46B-4EF8-A8C1-CD51E8759533}" type="slidenum">
              <a:rPr lang="pt-BR" smtClean="0"/>
              <a:pPr/>
              <a:t>7</a:t>
            </a:fld>
            <a:endParaRPr lang="pt-BR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E83A6-A46B-4EF8-A8C1-CD51E8759533}" type="slidenum">
              <a:rPr lang="pt-BR" smtClean="0"/>
              <a:pPr/>
              <a:t>8</a:t>
            </a:fld>
            <a:endParaRPr lang="pt-BR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a livre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8" name="Forma livre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Título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7" name="Subtítulo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30" name="Espaço Reservado para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19" name="Espaço Reservado para Rodapé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27" name="Espaço Reservado para Número de Slid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7F2295-7725-4576-9D9B-791C8E9FA2D1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AE00222-8D6B-4C6A-9C39-AB55474F8F80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F1735B7-A21F-44BE-80FF-58F91A62DB0B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CF00A00-7AFE-44F0-8517-322B48869020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a livre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Forma livre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A102A4-859C-4EB2-806C-49D48444549A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A7D5C8-9A19-4613-9B7E-F2129F729DB4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6D8A93-C747-4C89-BECD-9370D7870919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8" name="Espaço Reservado para Número de Slide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271B595-1001-4873-872F-7589CA9E0768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  <p:sp>
        <p:nvSpPr>
          <p:cNvPr id="9" name="Espaço Reservado para Rodapé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4BF5A82-EBE7-4C0C-A786-726056C6484D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pPr>
              <a:defRPr/>
            </a:pPr>
            <a:fld id="{4AF8A737-5A8E-4139-A077-26BA6FEA9493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t-BR" dirty="0" smtClean="0"/>
              <a:t>Clique no ícone para adicionar uma imagem</a:t>
            </a:r>
            <a:endParaRPr kumimoji="0"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2C7076-C589-416C-9E67-40BFF415FE4C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orma livre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6" name="Forma livre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Espaço Reservado para Título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0" name="Espaço Reservado para Texto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0" name="Espaço Reservado para Data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22" name="Espaço Reservado para Rodapé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fld id="{EAB5168A-1074-494D-8704-BB32657E5042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369" r:id="rId1"/>
    <p:sldLayoutId id="2147484370" r:id="rId2"/>
    <p:sldLayoutId id="2147484371" r:id="rId3"/>
    <p:sldLayoutId id="2147484372" r:id="rId4"/>
    <p:sldLayoutId id="2147484373" r:id="rId5"/>
    <p:sldLayoutId id="2147484374" r:id="rId6"/>
    <p:sldLayoutId id="2147484375" r:id="rId7"/>
    <p:sldLayoutId id="2147484376" r:id="rId8"/>
    <p:sldLayoutId id="2147484377" r:id="rId9"/>
    <p:sldLayoutId id="2147484378" r:id="rId10"/>
    <p:sldLayoutId id="2147484379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571472" y="0"/>
            <a:ext cx="8072494" cy="101566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800" dirty="0" smtClean="0"/>
              <a:t>Apocalipse 12.10</a:t>
            </a:r>
          </a:p>
          <a:p>
            <a:r>
              <a:rPr lang="pt-BR" sz="4800" dirty="0" smtClean="0"/>
              <a:t>Então ouvi uma voz forte no céu, proclamando: "Agora veio a salvação, o poder, o reino do nosso Deus e a autoridade do seu Cristo, pois foi expulso o acusador de nossos irmãos, o mesmo que os acusa de dia e de noite diante do nosso Deus.</a:t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endParaRPr lang="pt-BR" sz="3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571472" y="285728"/>
            <a:ext cx="8072494" cy="49859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800" dirty="0" smtClean="0"/>
              <a:t>Apocalipse 12.10</a:t>
            </a:r>
          </a:p>
          <a:p>
            <a:r>
              <a:rPr lang="pt-BR" sz="4800" b="1" dirty="0" smtClean="0">
                <a:solidFill>
                  <a:srgbClr val="FFFF00"/>
                </a:solidFill>
              </a:rPr>
              <a:t>Então ouvi uma voz forte no céu, proclamando: ...</a:t>
            </a:r>
            <a:br>
              <a:rPr lang="pt-BR" sz="4800" b="1" dirty="0" smtClean="0">
                <a:solidFill>
                  <a:srgbClr val="FFFF00"/>
                </a:solidFill>
              </a:rPr>
            </a:br>
            <a:r>
              <a:rPr lang="pt-BR" sz="4800" dirty="0" smtClean="0">
                <a:solidFill>
                  <a:srgbClr val="FFFF00"/>
                </a:solidFill>
              </a:rPr>
              <a:t/>
            </a:r>
            <a:br>
              <a:rPr lang="pt-BR" sz="4800" dirty="0" smtClean="0">
                <a:solidFill>
                  <a:srgbClr val="FFFF00"/>
                </a:solidFill>
              </a:rPr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endParaRPr lang="pt-BR" sz="3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571472" y="214290"/>
            <a:ext cx="8072494" cy="57246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800" dirty="0" smtClean="0"/>
              <a:t>Apocalipse 12.10</a:t>
            </a:r>
          </a:p>
          <a:p>
            <a:r>
              <a:rPr lang="pt-BR" sz="4800" b="1" dirty="0" smtClean="0">
                <a:solidFill>
                  <a:srgbClr val="FFFF00"/>
                </a:solidFill>
              </a:rPr>
              <a:t>Então ouvi uma voz forte no céu, proclamando: "Agora veio a salvação, ...</a:t>
            </a: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endParaRPr lang="pt-BR" sz="3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571472" y="214290"/>
            <a:ext cx="8072494" cy="57246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800" dirty="0" smtClean="0"/>
              <a:t>Apocalipse 12.10</a:t>
            </a:r>
          </a:p>
          <a:p>
            <a:r>
              <a:rPr lang="pt-BR" sz="4800" b="1" dirty="0" smtClean="0">
                <a:solidFill>
                  <a:srgbClr val="FFFF00"/>
                </a:solidFill>
              </a:rPr>
              <a:t>Então ouvi uma voz forte no céu, proclamando: "Agora veio a salvação, ...</a:t>
            </a: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endParaRPr lang="pt-BR" sz="3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571472" y="285728"/>
            <a:ext cx="8072494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800" dirty="0" smtClean="0"/>
              <a:t>Apocalipse 12.10</a:t>
            </a:r>
          </a:p>
          <a:p>
            <a:r>
              <a:rPr lang="pt-BR" sz="4800" b="1" dirty="0" smtClean="0">
                <a:solidFill>
                  <a:srgbClr val="FFFF00"/>
                </a:solidFill>
              </a:rPr>
              <a:t>Então ouvi uma voz forte no céu, proclamando: "Agora veio a salvação, o poder, ...</a:t>
            </a:r>
            <a:br>
              <a:rPr lang="pt-BR" sz="4800" b="1" dirty="0" smtClean="0">
                <a:solidFill>
                  <a:srgbClr val="FFFF00"/>
                </a:solidFill>
              </a:rPr>
            </a:br>
            <a:r>
              <a:rPr lang="pt-BR" sz="4800" b="1" dirty="0" smtClean="0">
                <a:solidFill>
                  <a:srgbClr val="FFFF00"/>
                </a:solidFill>
              </a:rPr>
              <a:t/>
            </a:r>
            <a:br>
              <a:rPr lang="pt-BR" sz="4800" b="1" dirty="0" smtClean="0">
                <a:solidFill>
                  <a:srgbClr val="FFFF00"/>
                </a:solidFill>
              </a:rPr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endParaRPr lang="pt-BR" sz="3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571472" y="285728"/>
            <a:ext cx="8072494" cy="72019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800" dirty="0" smtClean="0"/>
              <a:t>Apocalipse 12.10</a:t>
            </a:r>
          </a:p>
          <a:p>
            <a:r>
              <a:rPr lang="pt-BR" sz="4800" b="1" dirty="0" smtClean="0">
                <a:solidFill>
                  <a:srgbClr val="FFFF00"/>
                </a:solidFill>
              </a:rPr>
              <a:t>Então ouvi uma voz forte no céu, proclamando: "Agora veio a salvação, o poder, o reino do nosso Deus ...</a:t>
            </a:r>
            <a:br>
              <a:rPr lang="pt-BR" sz="4800" b="1" dirty="0" smtClean="0">
                <a:solidFill>
                  <a:srgbClr val="FFFF00"/>
                </a:solidFill>
              </a:rPr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endParaRPr lang="pt-BR" sz="3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571472" y="285728"/>
            <a:ext cx="8072494" cy="79406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800" dirty="0" smtClean="0"/>
              <a:t>Apocalipse 12.10</a:t>
            </a:r>
          </a:p>
          <a:p>
            <a:r>
              <a:rPr lang="pt-BR" sz="4800" b="1" dirty="0" smtClean="0">
                <a:solidFill>
                  <a:srgbClr val="FFFF00"/>
                </a:solidFill>
              </a:rPr>
              <a:t>Então ouvi uma voz forte no céu, proclamando: "Agora veio a salvação, o poder, o reino do nosso Deus e a autoridade do seu Cristo, </a:t>
            </a:r>
            <a:br>
              <a:rPr lang="pt-BR" sz="4800" b="1" dirty="0" smtClean="0">
                <a:solidFill>
                  <a:srgbClr val="FFFF00"/>
                </a:solidFill>
              </a:rPr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endParaRPr lang="pt-BR" sz="3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85720" y="142852"/>
            <a:ext cx="8643998" cy="101566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600" dirty="0" smtClean="0"/>
              <a:t>Apocalipse 12.10</a:t>
            </a:r>
          </a:p>
          <a:p>
            <a:r>
              <a:rPr lang="pt-BR" sz="4600" b="1" dirty="0" smtClean="0">
                <a:solidFill>
                  <a:srgbClr val="FFFF00"/>
                </a:solidFill>
              </a:rPr>
              <a:t>Então ouvi uma voz forte no céu, proclamando: "Agora veio a salvação, o poder, o reino do nosso Deus e a autoridade do seu Cristo, pois foi expulso o acusador de nossos irmãos, o mesmo que os acusa de dia e de noite diante do nosso Deus.</a:t>
            </a:r>
            <a:br>
              <a:rPr lang="pt-BR" sz="4600" b="1" dirty="0" smtClean="0">
                <a:solidFill>
                  <a:srgbClr val="FFFF00"/>
                </a:solidFill>
              </a:rPr>
            </a:br>
            <a:r>
              <a:rPr lang="pt-BR" sz="4800" b="1" dirty="0" smtClean="0">
                <a:solidFill>
                  <a:srgbClr val="FFFF00"/>
                </a:solidFill>
              </a:rPr>
              <a:t/>
            </a:r>
            <a:br>
              <a:rPr lang="pt-BR" sz="4800" b="1" dirty="0" smtClean="0">
                <a:solidFill>
                  <a:srgbClr val="FFFF00"/>
                </a:solidFill>
              </a:rPr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endParaRPr lang="pt-BR" sz="3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écnica">
  <a:themeElements>
    <a:clrScheme name="Técnica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écnica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écnica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41114</TotalTime>
  <Words>255</Words>
  <Application>Microsoft Office PowerPoint</Application>
  <PresentationFormat>Apresentação na tela (4:3)</PresentationFormat>
  <Paragraphs>24</Paragraphs>
  <Slides>8</Slides>
  <Notes>8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8</vt:i4>
      </vt:variant>
    </vt:vector>
  </HeadingPairs>
  <TitlesOfParts>
    <vt:vector size="9" baseType="lpstr">
      <vt:lpstr>Técnica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</vt:vector>
  </TitlesOfParts>
  <Company>Kille®Soft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Antonio Fonseca</cp:lastModifiedBy>
  <cp:revision>2857</cp:revision>
  <dcterms:created xsi:type="dcterms:W3CDTF">2012-01-16T14:03:42Z</dcterms:created>
  <dcterms:modified xsi:type="dcterms:W3CDTF">2023-04-14T20:53:42Z</dcterms:modified>
</cp:coreProperties>
</file>