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0"/>
  </p:notesMasterIdLst>
  <p:sldIdLst>
    <p:sldId id="930" r:id="rId2"/>
    <p:sldId id="931" r:id="rId3"/>
    <p:sldId id="933" r:id="rId4"/>
    <p:sldId id="934" r:id="rId5"/>
    <p:sldId id="932" r:id="rId6"/>
    <p:sldId id="936" r:id="rId7"/>
    <p:sldId id="938" r:id="rId8"/>
    <p:sldId id="939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F68B16"/>
    <a:srgbClr val="F76E31"/>
    <a:srgbClr val="FFCC00"/>
    <a:srgbClr val="000000"/>
    <a:srgbClr val="CC0000"/>
    <a:srgbClr val="A10B4B"/>
    <a:srgbClr val="720202"/>
    <a:srgbClr val="F8A6B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80645" autoAdjust="0"/>
  </p:normalViewPr>
  <p:slideViewPr>
    <p:cSldViewPr>
      <p:cViewPr>
        <p:scale>
          <a:sx n="50" d="100"/>
          <a:sy n="50" d="100"/>
        </p:scale>
        <p:origin x="-2347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14/04/2023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0"/>
            <a:ext cx="8072494" cy="10156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12.10</a:t>
            </a:r>
          </a:p>
          <a:p>
            <a:r>
              <a:rPr lang="pt-BR" sz="4800" dirty="0" smtClean="0"/>
              <a:t>Então ouvi uma voz forte no céu, proclamando: "Agora veio a salvação, o poder, o reino do nosso Deus e a autoridade do seu Cristo, pois foi expulso o acusador de nossos irmãos, o mesmo que os acusa de dia e de noite diante do nosso Deus.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285728"/>
            <a:ext cx="8072494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12.10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Então ouvi uma voz forte no céu, proclamando: ...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>
                <a:solidFill>
                  <a:srgbClr val="FFFF00"/>
                </a:solidFill>
              </a:rPr>
              <a:t/>
            </a:r>
            <a:br>
              <a:rPr lang="pt-BR" sz="4800" dirty="0" smtClean="0">
                <a:solidFill>
                  <a:srgbClr val="FFFF00"/>
                </a:solidFill>
              </a:rPr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214290"/>
            <a:ext cx="807249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12.10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Então ouvi uma voz forte no céu, proclamando: "Agora veio a salvação, ...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214290"/>
            <a:ext cx="807249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12.10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Então ouvi uma voz forte no céu, proclamando: "Agora veio a salvação, ...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285728"/>
            <a:ext cx="807249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12.10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Então ouvi uma voz forte no céu, proclamando: "Agora veio a salvação, o poder, ...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285728"/>
            <a:ext cx="8072494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12.10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Então ouvi uma voz forte no céu, proclamando: "Agora veio a salvação, o poder, o reino do nosso Deus ...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285728"/>
            <a:ext cx="8072494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12.10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Então ouvi uma voz forte no céu, proclamando: "Agora veio a salvação, o poder, o reino do nosso Deus e a autoridade do seu Cristo, 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720" y="142852"/>
            <a:ext cx="8643998" cy="10156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600" dirty="0" smtClean="0"/>
              <a:t>Apocalipse 12.10</a:t>
            </a:r>
          </a:p>
          <a:p>
            <a:r>
              <a:rPr lang="pt-BR" sz="4600" b="1" dirty="0" smtClean="0">
                <a:solidFill>
                  <a:srgbClr val="FFFF00"/>
                </a:solidFill>
              </a:rPr>
              <a:t>Então ouvi uma voz forte no céu, proclamando: "Agora veio a salvação, o poder, o reino do nosso Deus e a autoridade do seu Cristo, pois foi expulso o acusador de nossos irmãos, o mesmo que os acusa de dia e de noite diante do nosso Deus.</a:t>
            </a:r>
            <a:br>
              <a:rPr lang="pt-BR" sz="4600" b="1" dirty="0" smtClean="0">
                <a:solidFill>
                  <a:srgbClr val="FFFF00"/>
                </a:solidFill>
              </a:rPr>
            </a:b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41114</TotalTime>
  <Words>255</Words>
  <Application>Microsoft Office PowerPoint</Application>
  <PresentationFormat>Apresentação na tela (4:3)</PresentationFormat>
  <Paragraphs>24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2857</cp:revision>
  <dcterms:created xsi:type="dcterms:W3CDTF">2012-01-16T14:03:42Z</dcterms:created>
  <dcterms:modified xsi:type="dcterms:W3CDTF">2023-04-14T20:53:42Z</dcterms:modified>
</cp:coreProperties>
</file>