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920" r:id="rId2"/>
    <p:sldId id="919" r:id="rId3"/>
    <p:sldId id="921" r:id="rId4"/>
    <p:sldId id="922" r:id="rId5"/>
    <p:sldId id="929" r:id="rId6"/>
    <p:sldId id="923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13/02/2023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785794"/>
            <a:ext cx="807249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12.1,2</a:t>
            </a:r>
          </a:p>
          <a:p>
            <a:r>
              <a:rPr lang="pt-BR" sz="4800" dirty="0" smtClean="0"/>
              <a:t>Viu-se grande sinal no céu: uma mulher vestida do sol com a lua debaixo dos pés e uma coroa de doze estrelas na cabeça.</a:t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785794"/>
            <a:ext cx="807249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12.1,2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Viu-se grande sinal no céu: ...</a:t>
            </a: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785794"/>
            <a:ext cx="807249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12.1,2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Viu-se grande sinal no céu: uma mulher vestida do sol ...</a:t>
            </a: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07249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Malaquias</a:t>
            </a:r>
            <a:r>
              <a:rPr lang="pt-BR" sz="4800" dirty="0" smtClean="0"/>
              <a:t> 4.2</a:t>
            </a:r>
            <a:endParaRPr lang="pt-BR" sz="4800" dirty="0" smtClean="0"/>
          </a:p>
          <a:p>
            <a:r>
              <a:rPr lang="pt-BR" sz="4800" dirty="0" smtClean="0"/>
              <a:t>Mas para vocês que temem o meu nome nascerá o sol da justiça, trazendo salvação nas suas asas. Vocês sairão e saltarão como bezerros soltos da estrebaria.</a:t>
            </a:r>
            <a:br>
              <a:rPr lang="pt-BR" sz="4800" dirty="0" smtClean="0"/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785794"/>
            <a:ext cx="807249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12.1,2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Viu-se grande sinal no céu: uma mulher vestida do sol com a lua debaixo dos pés ...</a:t>
            </a: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785794"/>
            <a:ext cx="807249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12.1,2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Viu-se grande sinal no céu: uma mulher vestida do sol com a lua debaixo dos pés e uma coroa de doze estrelas na cabeça.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40279</TotalTime>
  <Words>137</Words>
  <Application>Microsoft Office PowerPoint</Application>
  <PresentationFormat>Apresentação na tela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2803</cp:revision>
  <dcterms:created xsi:type="dcterms:W3CDTF">2012-01-16T14:03:42Z</dcterms:created>
  <dcterms:modified xsi:type="dcterms:W3CDTF">2023-02-13T16:04:20Z</dcterms:modified>
</cp:coreProperties>
</file>