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1"/>
  </p:notesMasterIdLst>
  <p:sldIdLst>
    <p:sldId id="919" r:id="rId2"/>
    <p:sldId id="922" r:id="rId3"/>
    <p:sldId id="920" r:id="rId4"/>
    <p:sldId id="924" r:id="rId5"/>
    <p:sldId id="926" r:id="rId6"/>
    <p:sldId id="921" r:id="rId7"/>
    <p:sldId id="931" r:id="rId8"/>
    <p:sldId id="934" r:id="rId9"/>
    <p:sldId id="932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06/01/2023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150470"/>
            <a:ext cx="8929718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dirty="0" smtClean="0"/>
              <a:t>Apocalipse 11.9,10</a:t>
            </a:r>
          </a:p>
          <a:p>
            <a:r>
              <a:rPr lang="pt-BR" sz="3800" dirty="0" smtClean="0"/>
              <a:t>Então, muitos dentre os povos, tribos, línguas e nações contemplarão os cadáveres das duas testemunhas, por três dias e meio, e não permitirão que esses cadáveres sejam sepultados.</a:t>
            </a:r>
            <a:br>
              <a:rPr lang="pt-BR" sz="3800" dirty="0" smtClean="0"/>
            </a:br>
            <a:r>
              <a:rPr lang="pt-BR" sz="3800" dirty="0" smtClean="0"/>
              <a:t>Os que habitam sobre a terra se alegrarão por causa da morte dessas duas testemunhas, realizarão festas e enviarão presentes uns aos outros, porque esses dois profetas atormentaram os que moram sobre a terra.</a:t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1071546"/>
            <a:ext cx="76438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11.9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Então, muitos dentre os povos, tribos, línguas e nações ...</a:t>
            </a: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2868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11.9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Então, muitos dentre os povos, tribos, línguas e nações contemplarão ...</a:t>
            </a: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2868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11.9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Então, muitos dentre os povos, tribos, línguas e nações contemplarão os cadáveres das duas testemunhas, ...</a:t>
            </a: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2868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11.9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Então, muitos dentre os povos, tribos, línguas e nações contemplarão os cadáveres das duas testemunhas, por três dias e meio, e não permitirão que esses cadáveres sejam sepultados.</a:t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1214422"/>
            <a:ext cx="764386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11.10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Os que habitam sobre a terra ...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714356"/>
            <a:ext cx="764386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11.10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Os que habitam sobre a terra se alegrarão por causa da morte dessas duas testemunhas, ... 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33137"/>
            <a:ext cx="764386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11.10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Os que habitam sobre a terra se alegrarão por causa da morte dessas duas testemunhas, realizarão festas e enviarão presentes uns aos outros, ...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33137"/>
            <a:ext cx="7643866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11.10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Os que habitam sobre a terra se alegrarão por causa da morte dessas duas testemunhas, realizarão festas e enviarão presentes uns aos outros, porque esses dois profetas atormentaram os que moram sobre a terra.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39716</TotalTime>
  <Words>229</Words>
  <Application>Microsoft Office PowerPoint</Application>
  <PresentationFormat>Apresentação na tela (4:3)</PresentationFormat>
  <Paragraphs>27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2773</cp:revision>
  <dcterms:created xsi:type="dcterms:W3CDTF">2012-01-16T14:03:42Z</dcterms:created>
  <dcterms:modified xsi:type="dcterms:W3CDTF">2023-01-06T18:11:19Z</dcterms:modified>
</cp:coreProperties>
</file>