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9"/>
  </p:notesMasterIdLst>
  <p:sldIdLst>
    <p:sldId id="919" r:id="rId2"/>
    <p:sldId id="920" r:id="rId3"/>
    <p:sldId id="923" r:id="rId4"/>
    <p:sldId id="925" r:id="rId5"/>
    <p:sldId id="922" r:id="rId6"/>
    <p:sldId id="921" r:id="rId7"/>
    <p:sldId id="924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B16"/>
    <a:srgbClr val="F76E31"/>
    <a:srgbClr val="FFCC00"/>
    <a:srgbClr val="000000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28/12/2022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357166"/>
            <a:ext cx="892971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Apocalipse 11.7,8</a:t>
            </a:r>
          </a:p>
          <a:p>
            <a:r>
              <a:rPr lang="pt-BR" dirty="0" smtClean="0"/>
              <a:t>Quando tiverem, então, concluído o testemunho que devem dar, a besta que surge do abismo fará guerra contra elas; a besta vencerá e matará as testemunhas.</a:t>
            </a:r>
            <a:br>
              <a:rPr lang="pt-BR" dirty="0" smtClean="0"/>
            </a:br>
            <a:r>
              <a:rPr lang="pt-BR" dirty="0" smtClean="0"/>
              <a:t>E os seus cadáveres ficarão estirados na praça da grande cidade que, espiritualmente, se chama Sodoma e Egito, onde também o </a:t>
            </a:r>
            <a:r>
              <a:rPr lang="pt-BR" dirty="0" smtClean="0"/>
              <a:t>Senhor </a:t>
            </a:r>
            <a:r>
              <a:rPr lang="pt-BR" dirty="0" smtClean="0"/>
              <a:t>foi crucificado.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357166"/>
            <a:ext cx="821537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11.7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Quando tiverem, então, concluído o testemunho que devem dar, ...</a:t>
            </a:r>
            <a:br>
              <a:rPr lang="pt-BR" sz="4800" dirty="0" smtClean="0">
                <a:solidFill>
                  <a:srgbClr val="FFFF00"/>
                </a:solidFill>
              </a:rPr>
            </a:br>
            <a:endParaRPr lang="pt-BR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85786" y="357166"/>
            <a:ext cx="72866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11.7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Quando tiverem, então, concluído o testemunho que devem dar, a besta que surge do abismo ...</a:t>
            </a:r>
            <a:endParaRPr lang="pt-BR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85786" y="357166"/>
            <a:ext cx="72866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11.7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Quando tiverem, então, concluído o testemunho que devem dar, a besta que surge do abismo fará guerra contra elas; ...</a:t>
            </a:r>
            <a:endParaRPr lang="pt-BR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357166"/>
            <a:ext cx="821537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11.7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Quando tiverem, então, concluído o testemunho que devem dar, a besta que surge do abismo fará guerra contra elas; a besta vencerá e matará as testemunhas.</a:t>
            </a: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807249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11.8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E os seus cadáveres ficarão estirados na praça da grande cidade que, ...</a:t>
            </a:r>
            <a:r>
              <a:rPr lang="pt-BR" dirty="0" smtClean="0">
                <a:solidFill>
                  <a:srgbClr val="FFFF00"/>
                </a:solidFill>
              </a:rPr>
              <a:t/>
            </a:r>
            <a:br>
              <a:rPr lang="pt-BR" dirty="0" smtClean="0">
                <a:solidFill>
                  <a:srgbClr val="FFFF00"/>
                </a:solidFill>
              </a:rPr>
            </a:br>
            <a:endParaRPr lang="pt-B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807249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11.8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E os seus cadáveres ficarão estirados na praça da grande cidade que, espiritualmente, se chama Sodoma e Egito, onde também o </a:t>
            </a:r>
            <a:r>
              <a:rPr lang="pt-BR" sz="4800" dirty="0" smtClean="0">
                <a:solidFill>
                  <a:srgbClr val="FFFF00"/>
                </a:solidFill>
              </a:rPr>
              <a:t>Senhor </a:t>
            </a:r>
            <a:r>
              <a:rPr lang="pt-BR" sz="4800" dirty="0" smtClean="0">
                <a:solidFill>
                  <a:srgbClr val="FFFF00"/>
                </a:solidFill>
              </a:rPr>
              <a:t>foi crucificado.</a:t>
            </a:r>
            <a:r>
              <a:rPr lang="pt-BR" dirty="0" smtClean="0">
                <a:solidFill>
                  <a:srgbClr val="FFFF00"/>
                </a:solidFill>
              </a:rPr>
              <a:t/>
            </a:r>
            <a:br>
              <a:rPr lang="pt-BR" dirty="0" smtClean="0">
                <a:solidFill>
                  <a:srgbClr val="FFFF00"/>
                </a:solidFill>
              </a:rPr>
            </a:br>
            <a:endParaRPr lang="pt-B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39608</TotalTime>
  <Words>181</Words>
  <Application>Microsoft Office PowerPoint</Application>
  <PresentationFormat>Apresentação na tela (4:3)</PresentationFormat>
  <Paragraphs>21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2766</cp:revision>
  <dcterms:created xsi:type="dcterms:W3CDTF">2012-01-16T14:03:42Z</dcterms:created>
  <dcterms:modified xsi:type="dcterms:W3CDTF">2022-12-28T13:48:23Z</dcterms:modified>
</cp:coreProperties>
</file>