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1"/>
  </p:notesMasterIdLst>
  <p:sldIdLst>
    <p:sldId id="919" r:id="rId2"/>
    <p:sldId id="922" r:id="rId3"/>
    <p:sldId id="923" r:id="rId4"/>
    <p:sldId id="927" r:id="rId5"/>
    <p:sldId id="926" r:id="rId6"/>
    <p:sldId id="918" r:id="rId7"/>
    <p:sldId id="928" r:id="rId8"/>
    <p:sldId id="930" r:id="rId9"/>
    <p:sldId id="931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F68B16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11/12/2022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iaonline.com.br/naa/ef/1/22,23+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170519"/>
            <a:ext cx="8929718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11.3,4</a:t>
            </a:r>
            <a:endParaRPr lang="pt-BR" sz="4800" dirty="0" smtClean="0"/>
          </a:p>
          <a:p>
            <a:r>
              <a:rPr lang="pt-BR" sz="4800" dirty="0" smtClean="0"/>
              <a:t>Darei autoridade às minhas duas testemunhas para que profetizem durante mil duzentos e sessenta dias, vestidas de pano de saco.</a:t>
            </a:r>
            <a:br>
              <a:rPr lang="pt-BR" sz="4800" dirty="0" smtClean="0"/>
            </a:br>
            <a:r>
              <a:rPr lang="pt-BR" sz="4800" dirty="0" smtClean="0"/>
              <a:t>São estas as duas oliveiras e os dois candelabros que estão em pé diante do Senhor da terra.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42968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11.3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Darei autoridade às minhas duas testemunhas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85728"/>
            <a:ext cx="8429684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700" dirty="0" smtClean="0"/>
              <a:t>Efésios 1.9,10</a:t>
            </a:r>
            <a:endParaRPr lang="pt-BR" sz="4700" dirty="0" smtClean="0"/>
          </a:p>
          <a:p>
            <a:r>
              <a:rPr lang="pt-BR" sz="4700" dirty="0" smtClean="0"/>
              <a:t>Ele nos revelou o mistério da sua vontade, segundo o seu propósito, que ele apresentou em Cristo,</a:t>
            </a:r>
            <a:br>
              <a:rPr lang="pt-BR" sz="4700" dirty="0" smtClean="0"/>
            </a:br>
            <a:r>
              <a:rPr lang="pt-BR" sz="4700" dirty="0" smtClean="0"/>
              <a:t>de fazer convergir nele, na </a:t>
            </a:r>
            <a:r>
              <a:rPr lang="pt-BR" sz="4700" dirty="0" err="1" smtClean="0"/>
              <a:t>dispensação</a:t>
            </a:r>
            <a:r>
              <a:rPr lang="pt-BR" sz="4700" dirty="0" smtClean="0"/>
              <a:t> da plenitude dos tempos, todas as coisas, tanto as do céu como as da terra.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85728"/>
            <a:ext cx="8429684" cy="955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700" dirty="0" smtClean="0"/>
              <a:t>Efésios 1.22,23</a:t>
            </a:r>
            <a:endParaRPr lang="pt-BR" sz="4700" dirty="0" smtClean="0"/>
          </a:p>
          <a:p>
            <a:r>
              <a:rPr lang="pt-BR" sz="4800" dirty="0" smtClean="0"/>
              <a:t>E sujeitou todas as coisas debaixo dos pés de Cristo e, para ser o cabeça sobre todas as coisas, o deu à igreja,</a:t>
            </a:r>
            <a:br>
              <a:rPr lang="pt-BR" sz="4800" dirty="0" smtClean="0"/>
            </a:br>
            <a:r>
              <a:rPr lang="pt-BR" sz="4800" dirty="0" smtClean="0"/>
              <a:t>a qual é o seu corpo, a plenitude daquele que a tudo enche em todas as coisas.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>
                <a:hlinkClick r:id="rId3"/>
              </a:rPr>
              <a:t>Efésios 1:22,23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358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11.3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Darei autoridade às minhas duas testemunhas para que profetizem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42968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11.3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Darei autoridade às minhas duas testemunhas para que profetizem durante mil duzentos e sessenta dias, </a:t>
            </a:r>
            <a:r>
              <a:rPr lang="pt-BR" sz="4800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42968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11.3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Darei autoridade às minhas duas testemunhas para que profetizem durante mil duzentos e sessenta dias, vestidas de pano de saco.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42968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Daniel 9.2</a:t>
            </a:r>
            <a:endParaRPr lang="pt-BR" sz="4800" dirty="0" smtClean="0"/>
          </a:p>
          <a:p>
            <a:r>
              <a:rPr lang="pt-BR" sz="4800" dirty="0" smtClean="0"/>
              <a:t>Voltei o rosto ao Senhor Deus, para o buscar com oração e súplicas, com jejum, vestido de pano de saco e sentado na cinza.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714356"/>
            <a:ext cx="80724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11.4</a:t>
            </a:r>
            <a:endParaRPr lang="pt-BR" sz="4800" dirty="0" smtClean="0"/>
          </a:p>
          <a:p>
            <a:r>
              <a:rPr lang="pt-BR" sz="4800" dirty="0" smtClean="0">
                <a:solidFill>
                  <a:srgbClr val="FFFF00"/>
                </a:solidFill>
              </a:rPr>
              <a:t>São </a:t>
            </a:r>
            <a:r>
              <a:rPr lang="pt-BR" sz="4800" dirty="0" smtClean="0">
                <a:solidFill>
                  <a:srgbClr val="FFFF00"/>
                </a:solidFill>
              </a:rPr>
              <a:t>estas as duas oliveiras e os dois candelabros que estão em pé diante do Senhor da terra.</a:t>
            </a: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r>
              <a:rPr lang="pt-BR" sz="4400" dirty="0" smtClean="0">
                <a:solidFill>
                  <a:srgbClr val="FFFF00"/>
                </a:solidFill>
              </a:rPr>
              <a:t/>
            </a:r>
            <a:br>
              <a:rPr lang="pt-BR" sz="4400" dirty="0" smtClean="0">
                <a:solidFill>
                  <a:srgbClr val="FFFF00"/>
                </a:solidFill>
              </a:rPr>
            </a:b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39166</TotalTime>
  <Words>198</Words>
  <Application>Microsoft Office PowerPoint</Application>
  <PresentationFormat>Apresentação na tela (4:3)</PresentationFormat>
  <Paragraphs>27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2746</cp:revision>
  <dcterms:created xsi:type="dcterms:W3CDTF">2012-01-16T14:03:42Z</dcterms:created>
  <dcterms:modified xsi:type="dcterms:W3CDTF">2022-12-11T22:48:22Z</dcterms:modified>
</cp:coreProperties>
</file>