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sldIdLst>
    <p:sldId id="919" r:id="rId2"/>
    <p:sldId id="921" r:id="rId3"/>
    <p:sldId id="923" r:id="rId4"/>
    <p:sldId id="935" r:id="rId5"/>
    <p:sldId id="936" r:id="rId6"/>
    <p:sldId id="937" r:id="rId7"/>
    <p:sldId id="924" r:id="rId8"/>
    <p:sldId id="925" r:id="rId9"/>
    <p:sldId id="926" r:id="rId10"/>
    <p:sldId id="927" r:id="rId11"/>
    <p:sldId id="929" r:id="rId12"/>
    <p:sldId id="928" r:id="rId13"/>
    <p:sldId id="930" r:id="rId14"/>
    <p:sldId id="933" r:id="rId15"/>
    <p:sldId id="932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11.18,19</a:t>
            </a:r>
          </a:p>
          <a:p>
            <a:r>
              <a:rPr lang="pt-BR" sz="4400" dirty="0" smtClean="0"/>
              <a:t>Na verdade, as nações se enfureceram; chegou, porém, a tua ira, e o tempo determinado para serem julgados os mortos, para se dar o galardão aos teus servos, os profetas, aos santos e aos que temem o teu nome, tanto aos pequenos como aos grandes, e para destruíres os que destroem a terra. </a:t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e o tempo determinado para serem julgados os mortos, para se dar o galardão aos teus servos, os profetas, aos santos e aos que temem o teu nome, ...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e o tempo determinado para serem julgados os mortos, para se dar o galardão aos teus servos, os profetas, aos santos e aos que temem o teu nome, tanto aos pequenos como aos grandes, ...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e o tempo determinado para serem julgados os mortos, para se dar o galardão aos teus servos, os profetas, aos santos e aos que temem o teu nome, tanto aos pequenos como aos grandes, e para destruíres os que destroem a terra. 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57166"/>
            <a:ext cx="821537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 19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Abriu-se, então, o santuário de Deus, que se acha no céu, ...</a:t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57166"/>
            <a:ext cx="821537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Abriu-se, então, o santuário de Deus, que se acha no céu, e foi vista a arca da sua aliança no seu santuário, ...</a:t>
            </a: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357166"/>
            <a:ext cx="821537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11.19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Abriu-se, então, o santuário de Deus, que se acha no céu, e foi vista a arca da sua aliança no seu santuário, e sobrevieram relâmpagos, vozes, trovões, terremoto e forte chuva de granizo.</a:t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428604"/>
            <a:ext cx="821537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Abriu-se, então, o santuário de Deus, que se acha no céu, e foi vista a arca da sua aliança no seu santuário, e sobrevieram relâmpagos, vozes, trovões, terremoto e forte chuva de granizo.</a:t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2153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...</a:t>
            </a:r>
            <a:endParaRPr lang="pt-B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dirty="0" smtClean="0"/>
              <a:t>Salmos 2.1-12</a:t>
            </a:r>
          </a:p>
          <a:p>
            <a:r>
              <a:rPr lang="pt-BR" sz="3600" dirty="0" smtClean="0"/>
              <a:t>Por que se enfurecem as nações e os povos imaginam coisas vãs?</a:t>
            </a:r>
            <a:br>
              <a:rPr lang="pt-BR" sz="3600" dirty="0" smtClean="0"/>
            </a:br>
            <a:r>
              <a:rPr lang="pt-BR" sz="3600" dirty="0" smtClean="0"/>
              <a:t>Os reis da terra se levantam, e as autoridades conspiram contra o Senhor e contra o seu Ungido, dizendo:</a:t>
            </a:r>
            <a:br>
              <a:rPr lang="pt-BR" sz="3600" dirty="0" smtClean="0"/>
            </a:br>
            <a:r>
              <a:rPr lang="pt-BR" sz="3600" dirty="0" smtClean="0"/>
              <a:t>"Vamos romper os seus laços e sacudir de nós as suas algemas."</a:t>
            </a:r>
            <a:br>
              <a:rPr lang="pt-BR" sz="3600" dirty="0" smtClean="0"/>
            </a:br>
            <a:r>
              <a:rPr lang="pt-BR" sz="3600" dirty="0" smtClean="0"/>
              <a:t>Aquele que habita nos céus dá risada; o Senhor zomba deles.</a:t>
            </a:r>
            <a:br>
              <a:rPr lang="pt-BR" sz="3600" dirty="0" smtClean="0"/>
            </a:br>
            <a:r>
              <a:rPr lang="pt-BR" sz="3600" dirty="0" smtClean="0"/>
              <a:t>Na sua ira, a seu tempo, lhes falará e no seu furor os deixará apavorados, dizendo:</a:t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"Eu constituí o meu Rei sobre o meu santo monte Sião."</a:t>
            </a:r>
            <a:br>
              <a:rPr lang="pt-BR" sz="3600" dirty="0" smtClean="0"/>
            </a:br>
            <a:r>
              <a:rPr lang="pt-BR" sz="3600" dirty="0" smtClean="0"/>
              <a:t>O rei diz: "Proclamarei o decreto do Senhor . Ele me disse: ‘Você é meu Filho, hoje eu gerei você.</a:t>
            </a:r>
            <a:br>
              <a:rPr lang="pt-BR" sz="3600" dirty="0" smtClean="0"/>
            </a:br>
            <a:r>
              <a:rPr lang="pt-BR" sz="3600" dirty="0" smtClean="0"/>
              <a:t>Peça, e eu lhe darei as nações por herança e as extremidades da terra por sua possessão.</a:t>
            </a:r>
            <a:br>
              <a:rPr lang="pt-BR" sz="3600" dirty="0" smtClean="0"/>
            </a:br>
            <a:r>
              <a:rPr lang="pt-BR" sz="3600" dirty="0" smtClean="0"/>
              <a:t>Com uma vara de ferro você as quebrará e as despedaçará como um vaso de oleiro.’"</a:t>
            </a:r>
            <a:br>
              <a:rPr lang="pt-BR" sz="3600" dirty="0" smtClean="0"/>
            </a:br>
            <a:r>
              <a:rPr lang="pt-BR" sz="3600" dirty="0" smtClean="0"/>
              <a:t>Agora, pois, ó reis, sejam prudentes; deixem-se advertir, juízes da terra.</a:t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428604"/>
            <a:ext cx="89297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Sirvam o Senhor com temor e alegrem-se nele com tremor.</a:t>
            </a:r>
            <a:br>
              <a:rPr lang="pt-BR" sz="3600" dirty="0" smtClean="0"/>
            </a:br>
            <a:r>
              <a:rPr lang="pt-BR" sz="3600" dirty="0" smtClean="0"/>
              <a:t>Beijem o Filho para que não se irrite, e não pereçam no caminho; porque em breve se acenderá a sua ira. </a:t>
            </a:r>
            <a:r>
              <a:rPr lang="pt-BR" sz="3600" dirty="0" err="1" smtClean="0"/>
              <a:t>Bem-aventurados</a:t>
            </a:r>
            <a:r>
              <a:rPr lang="pt-BR" sz="3600" dirty="0" smtClean="0"/>
              <a:t> todos os que nele se refugiam.</a:t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...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e o tempo determinado para serem julgados os mortos, para se dar o galardão ...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0"/>
            <a:ext cx="89297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11.18</a:t>
            </a:r>
          </a:p>
          <a:p>
            <a:r>
              <a:rPr lang="pt-BR" sz="4400" dirty="0" smtClean="0">
                <a:solidFill>
                  <a:srgbClr val="FFFF00"/>
                </a:solidFill>
              </a:rPr>
              <a:t>Na verdade, as nações se enfureceram; chegou, porém, a tua ira, e o tempo determinado para serem julgados os mortos, para se dar o galardão aos teus servos, os profetas, ...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40196</TotalTime>
  <Words>536</Words>
  <Application>Microsoft Office PowerPoint</Application>
  <PresentationFormat>Apresentação na tela (4:3)</PresentationFormat>
  <Paragraphs>42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2793</cp:revision>
  <dcterms:created xsi:type="dcterms:W3CDTF">2012-01-16T14:03:42Z</dcterms:created>
  <dcterms:modified xsi:type="dcterms:W3CDTF">2023-02-06T20:14:57Z</dcterms:modified>
</cp:coreProperties>
</file>