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919" r:id="rId2"/>
    <p:sldId id="921" r:id="rId3"/>
    <p:sldId id="922" r:id="rId4"/>
    <p:sldId id="923" r:id="rId5"/>
    <p:sldId id="924" r:id="rId6"/>
    <p:sldId id="926" r:id="rId7"/>
    <p:sldId id="930" r:id="rId8"/>
    <p:sldId id="931" r:id="rId9"/>
    <p:sldId id="93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31/01/2023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11.15-17</a:t>
            </a:r>
          </a:p>
          <a:p>
            <a:r>
              <a:rPr lang="pt-BR" sz="4400" dirty="0" smtClean="0"/>
              <a:t>O sétimo anjo tocou a trombeta, e houve no céu vozes fortes, dizendo: "O reino do mundo se tornou de nosso Senhor e do seu Cristo, e ele reinará para todo o sempre."</a:t>
            </a:r>
            <a:br>
              <a:rPr lang="pt-BR" sz="4400" dirty="0" smtClean="0"/>
            </a:br>
            <a:r>
              <a:rPr lang="pt-BR" sz="4400" dirty="0" smtClean="0"/>
              <a:t>E os vinte e quatro anciãos que estavam sentados no seu trono, diante de Deus, prostraram-se sobre o seu rosto e adoraram a Deus, dizendo: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428604"/>
            <a:ext cx="82153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"Graças te damos, Senhor Deus, Todo-Poderoso, que és e que eras, porque assumiste o teu grande poder e passaste a reinar.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714356"/>
            <a:ext cx="807249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 sétimo anjo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3600" dirty="0" smtClean="0">
                <a:solidFill>
                  <a:srgbClr val="FFFF00"/>
                </a:solidFill>
              </a:rPr>
              <a:t/>
            </a:r>
            <a:br>
              <a:rPr lang="pt-BR" sz="3600" dirty="0" smtClean="0">
                <a:solidFill>
                  <a:srgbClr val="FFFF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714356"/>
            <a:ext cx="7786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 sétimo anjo tocou a trombeta,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714356"/>
            <a:ext cx="807249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 sétimo anjo tocou a trombeta, e houve no céu vozes fortes, dizendo: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714356"/>
            <a:ext cx="807249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11.15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O sétimo anjo tocou a trombeta, e houve no céu vozes fortes, dizendo: "O reino do mundo se tornou de nosso Senhor e do seu Cristo, e ele reinará para todo o </a:t>
            </a:r>
            <a:r>
              <a:rPr lang="pt-BR" sz="4800" dirty="0" smtClean="0">
                <a:solidFill>
                  <a:srgbClr val="FFFF00"/>
                </a:solidFill>
              </a:rPr>
              <a:t>sempre.”. 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429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11.16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solidFill>
                  <a:srgbClr val="FFFF00"/>
                </a:solidFill>
              </a:rPr>
              <a:t>E os vinte e quatro anciãos que estavam sentados no seu trono, diante de Deus, prostraram-se sobre o seu rosto e adoraram a Deus, dizendo:</a:t>
            </a: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285728"/>
            <a:ext cx="792961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</a:t>
            </a:r>
            <a:r>
              <a:rPr lang="pt-BR" sz="4800" dirty="0" smtClean="0"/>
              <a:t>Apocalipse 4.10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>os vinte e quatro anciãos se prostravam diante daquele que está sentado no trono, adoravam o que vive para todo o sempre e depositavam as suas coroas diante do trono, proclamando: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778674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11.17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"Graças te damos, Senhor Deus, Todo-Poderoso, que és e que eras, porque assumiste o teu grande poder e passaste a reinar.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40033</TotalTime>
  <Words>189</Words>
  <Application>Microsoft Office PowerPoint</Application>
  <PresentationFormat>Apresentação na tela (4:3)</PresentationFormat>
  <Paragraphs>24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2786</cp:revision>
  <dcterms:created xsi:type="dcterms:W3CDTF">2012-01-16T14:03:42Z</dcterms:created>
  <dcterms:modified xsi:type="dcterms:W3CDTF">2023-01-31T21:59:47Z</dcterms:modified>
</cp:coreProperties>
</file>