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11"/>
  </p:notesMasterIdLst>
  <p:sldIdLst>
    <p:sldId id="919" r:id="rId2"/>
    <p:sldId id="921" r:id="rId3"/>
    <p:sldId id="922" r:id="rId4"/>
    <p:sldId id="923" r:id="rId5"/>
    <p:sldId id="924" r:id="rId6"/>
    <p:sldId id="926" r:id="rId7"/>
    <p:sldId id="930" r:id="rId8"/>
    <p:sldId id="931" r:id="rId9"/>
    <p:sldId id="934" r:id="rId1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B16"/>
    <a:srgbClr val="F76E31"/>
    <a:srgbClr val="FFCC00"/>
    <a:srgbClr val="000000"/>
    <a:srgbClr val="FF0000"/>
    <a:srgbClr val="008000"/>
    <a:srgbClr val="CC0000"/>
    <a:srgbClr val="A10B4B"/>
    <a:srgbClr val="720202"/>
    <a:srgbClr val="F8A6B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085" autoAdjust="0"/>
    <p:restoredTop sz="80645" autoAdjust="0"/>
  </p:normalViewPr>
  <p:slideViewPr>
    <p:cSldViewPr>
      <p:cViewPr>
        <p:scale>
          <a:sx n="50" d="100"/>
          <a:sy n="50" d="100"/>
        </p:scale>
        <p:origin x="-2318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31/01/2023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0"/>
            <a:ext cx="892971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11.15-17</a:t>
            </a:r>
          </a:p>
          <a:p>
            <a:r>
              <a:rPr lang="pt-BR" sz="4400" dirty="0" smtClean="0"/>
              <a:t>O sétimo anjo tocou a trombeta, e houve no céu vozes fortes, dizendo: "O reino do mundo se tornou de nosso Senhor e do seu Cristo, e ele reinará para todo o sempre."</a:t>
            </a:r>
            <a:br>
              <a:rPr lang="pt-BR" sz="4400" dirty="0" smtClean="0"/>
            </a:br>
            <a:r>
              <a:rPr lang="pt-BR" sz="4400" dirty="0" smtClean="0"/>
              <a:t>E os vinte e quatro anciãos que estavam sentados no seu trono, diante de Deus, prostraram-se sobre o seu rosto e adoraram a Deus, dizendo:</a:t>
            </a: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428604"/>
            <a:ext cx="821537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"Graças te damos, Senhor Deus, Todo-Poderoso, que és e que eras, porque assumiste o teu grande poder e passaste a reinar.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714356"/>
            <a:ext cx="8072494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11.15</a:t>
            </a:r>
            <a:endParaRPr lang="pt-BR" sz="4800" dirty="0" smtClean="0"/>
          </a:p>
          <a:p>
            <a:r>
              <a:rPr lang="pt-BR" sz="4800" dirty="0" smtClean="0">
                <a:solidFill>
                  <a:srgbClr val="FFFF00"/>
                </a:solidFill>
              </a:rPr>
              <a:t>O sétimo anjo </a:t>
            </a:r>
            <a:r>
              <a:rPr lang="pt-BR" sz="4800" dirty="0" smtClean="0">
                <a:solidFill>
                  <a:srgbClr val="FFFF00"/>
                </a:solidFill>
              </a:rPr>
              <a:t>...</a:t>
            </a:r>
            <a:r>
              <a:rPr lang="pt-BR" sz="4800" dirty="0" smtClean="0">
                <a:solidFill>
                  <a:srgbClr val="FFFF00"/>
                </a:solidFill>
              </a:rPr>
              <a:t/>
            </a:r>
            <a:br>
              <a:rPr lang="pt-BR" sz="4800" dirty="0" smtClean="0">
                <a:solidFill>
                  <a:srgbClr val="FFFF00"/>
                </a:solidFill>
              </a:rPr>
            </a:br>
            <a:r>
              <a:rPr lang="pt-BR" sz="3600" dirty="0" smtClean="0">
                <a:solidFill>
                  <a:srgbClr val="FFFF00"/>
                </a:solidFill>
              </a:rPr>
              <a:t/>
            </a:r>
            <a:br>
              <a:rPr lang="pt-BR" sz="3600" dirty="0" smtClean="0">
                <a:solidFill>
                  <a:srgbClr val="FFFF00"/>
                </a:solidFill>
              </a:rPr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714356"/>
            <a:ext cx="778674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11.15</a:t>
            </a:r>
            <a:endParaRPr lang="pt-BR" sz="4800" dirty="0" smtClean="0"/>
          </a:p>
          <a:p>
            <a:r>
              <a:rPr lang="pt-BR" sz="4800" dirty="0" smtClean="0">
                <a:solidFill>
                  <a:srgbClr val="FFFF00"/>
                </a:solidFill>
              </a:rPr>
              <a:t>O sétimo anjo tocou a trombeta, </a:t>
            </a:r>
            <a:r>
              <a:rPr lang="pt-BR" sz="4800" dirty="0" smtClean="0">
                <a:solidFill>
                  <a:srgbClr val="FFFF00"/>
                </a:solidFill>
              </a:rPr>
              <a:t>...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714356"/>
            <a:ext cx="807249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11.15</a:t>
            </a:r>
            <a:endParaRPr lang="pt-BR" sz="4800" dirty="0" smtClean="0"/>
          </a:p>
          <a:p>
            <a:r>
              <a:rPr lang="pt-BR" sz="4800" dirty="0" smtClean="0">
                <a:solidFill>
                  <a:srgbClr val="FFFF00"/>
                </a:solidFill>
              </a:rPr>
              <a:t>O sétimo anjo tocou a trombeta, e houve no céu vozes fortes, dizendo: </a:t>
            </a:r>
            <a:r>
              <a:rPr lang="pt-BR" sz="4800" dirty="0" smtClean="0">
                <a:solidFill>
                  <a:srgbClr val="FFFF00"/>
                </a:solidFill>
              </a:rPr>
              <a:t>...</a:t>
            </a:r>
            <a:r>
              <a:rPr lang="pt-BR" sz="4800" dirty="0" smtClean="0">
                <a:solidFill>
                  <a:srgbClr val="FFFF00"/>
                </a:solidFill>
              </a:rPr>
              <a:t/>
            </a:r>
            <a:br>
              <a:rPr lang="pt-BR" sz="4800" dirty="0" smtClean="0">
                <a:solidFill>
                  <a:srgbClr val="FFFF00"/>
                </a:solidFill>
              </a:rPr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714356"/>
            <a:ext cx="8072494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11.15</a:t>
            </a:r>
            <a:endParaRPr lang="pt-BR" sz="4800" dirty="0" smtClean="0"/>
          </a:p>
          <a:p>
            <a:r>
              <a:rPr lang="pt-BR" sz="4800" dirty="0" smtClean="0">
                <a:solidFill>
                  <a:srgbClr val="FFFF00"/>
                </a:solidFill>
              </a:rPr>
              <a:t>O sétimo anjo tocou a trombeta, e houve no céu vozes fortes, dizendo: "O reino do mundo se tornou de nosso Senhor e do seu Cristo, e ele reinará para todo o </a:t>
            </a:r>
            <a:r>
              <a:rPr lang="pt-BR" sz="4800" dirty="0" smtClean="0">
                <a:solidFill>
                  <a:srgbClr val="FFFF00"/>
                </a:solidFill>
              </a:rPr>
              <a:t>sempre.”. </a:t>
            </a:r>
            <a:r>
              <a:rPr lang="pt-BR" sz="4800" dirty="0" smtClean="0">
                <a:solidFill>
                  <a:srgbClr val="FFFF00"/>
                </a:solidFill>
              </a:rPr>
              <a:t/>
            </a:r>
            <a:br>
              <a:rPr lang="pt-BR" sz="4800" dirty="0" smtClean="0">
                <a:solidFill>
                  <a:srgbClr val="FFFF00"/>
                </a:solidFill>
              </a:rPr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28662" y="642918"/>
            <a:ext cx="74295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</a:t>
            </a:r>
            <a:r>
              <a:rPr lang="pt-BR" sz="4800" dirty="0" smtClean="0"/>
              <a:t>Apocalipse 11.16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>
                <a:solidFill>
                  <a:srgbClr val="FFFF00"/>
                </a:solidFill>
              </a:rPr>
              <a:t>E os vinte e quatro anciãos que estavam sentados no seu trono, diante de Deus, prostraram-se sobre o seu rosto e adoraram a Deus, dizendo:</a:t>
            </a:r>
            <a:endParaRPr lang="pt-BR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285728"/>
            <a:ext cx="7929618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</a:t>
            </a:r>
            <a:r>
              <a:rPr lang="pt-BR" sz="4800" dirty="0" smtClean="0"/>
              <a:t>Apocalipse 4.10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>os vinte e quatro anciãos se prostravam diante daquele que está sentado no trono, adoravam o que vive para todo o sempre e depositavam as suas coroas diante do trono, proclamando: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428604"/>
            <a:ext cx="7786742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Apocalipse 11.17</a:t>
            </a:r>
          </a:p>
          <a:p>
            <a:r>
              <a:rPr lang="pt-BR" sz="4800" dirty="0" smtClean="0">
                <a:solidFill>
                  <a:srgbClr val="FFFF00"/>
                </a:solidFill>
              </a:rPr>
              <a:t>"Graças te damos, Senhor Deus, Todo-Poderoso, que és e que eras, porque assumiste o teu grande poder e passaste a reinar.</a:t>
            </a:r>
            <a:br>
              <a:rPr lang="pt-BR" sz="4800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40033</TotalTime>
  <Words>189</Words>
  <Application>Microsoft Office PowerPoint</Application>
  <PresentationFormat>Apresentação na tela (4:3)</PresentationFormat>
  <Paragraphs>24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2786</cp:revision>
  <dcterms:created xsi:type="dcterms:W3CDTF">2012-01-16T14:03:42Z</dcterms:created>
  <dcterms:modified xsi:type="dcterms:W3CDTF">2023-01-31T21:59:47Z</dcterms:modified>
</cp:coreProperties>
</file>