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919" r:id="rId2"/>
    <p:sldId id="920" r:id="rId3"/>
    <p:sldId id="924" r:id="rId4"/>
    <p:sldId id="925" r:id="rId5"/>
    <p:sldId id="923" r:id="rId6"/>
    <p:sldId id="927" r:id="rId7"/>
    <p:sldId id="926" r:id="rId8"/>
    <p:sldId id="922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13/01/2023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dirty="0" smtClean="0"/>
              <a:t>Apocalipse 11.12-14</a:t>
            </a:r>
          </a:p>
          <a:p>
            <a:r>
              <a:rPr lang="pt-BR" sz="3600" dirty="0" smtClean="0"/>
              <a:t>E as duas testemunhas ouviram uma voz forte vinda do céu, dizendo-lhes: — Subam para cá. E subiram ao céu numa nuvem, e os seus inimigos as contemplaram.</a:t>
            </a:r>
            <a:br>
              <a:rPr lang="pt-BR" sz="3600" dirty="0" smtClean="0"/>
            </a:br>
            <a:r>
              <a:rPr lang="pt-BR" sz="3600" dirty="0" smtClean="0"/>
              <a:t>Naquela hora, houve grande terremoto, e ruiu a décima parte da cidade. Nesse terremoto, morreram sete mil pessoas. As outras pessoas ficaram aterrorizadas e deram glória ao Deus do céu.</a:t>
            </a:r>
            <a:br>
              <a:rPr lang="pt-BR" sz="3600" dirty="0" smtClean="0"/>
            </a:br>
            <a:r>
              <a:rPr lang="pt-BR" sz="3600" dirty="0" smtClean="0"/>
              <a:t>Passou o segundo ai. Eis que, sem demora, vem o terceiro ai.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14393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as duas testemunhas ouviram uma voz forte vinda do céu,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14393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as duas testemunhas ouviram uma voz forte vinda do céu, dizendo-lhes: — Subam para cá. 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1439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as duas testemunhas ouviram uma voz forte vinda do céu, dizendo-lhes: — Subam para cá. E subiram ao céu numa nuvem, e os seus inimigos as contemplaram.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21537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11.13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Naquela hora, houve grande terremoto, e ruiu a décima parte da cidade. ...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2153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11.13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Naquela hora, houve grande terremoto, e ruiu a décima parte da cidade. Nesse terremoto, morreram sete mil pessoas. ...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21537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11.13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Naquela hora, houve grande terremoto, e ruiu a décima parte da cidade. Nesse terremoto, morreram sete mil pessoas. As outras pessoas ficaram aterrorizadas e deram glória ao Deus do céu.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642918"/>
            <a:ext cx="778674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11.14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Passou o segundo ai. Eis que, sem demora, vem o terceiro ai.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3600" dirty="0" smtClean="0">
                <a:solidFill>
                  <a:srgbClr val="FFFF00"/>
                </a:solidFill>
              </a:rPr>
              <a:t/>
            </a:r>
            <a:br>
              <a:rPr lang="pt-BR" sz="3600" dirty="0" smtClean="0">
                <a:solidFill>
                  <a:srgbClr val="FFFF00"/>
                </a:solidFill>
              </a:rPr>
            </a:br>
            <a:r>
              <a:rPr lang="pt-BR" sz="3800" dirty="0" smtClean="0">
                <a:solidFill>
                  <a:srgbClr val="FFFF00"/>
                </a:solidFill>
              </a:rPr>
              <a:t/>
            </a:r>
            <a:br>
              <a:rPr lang="pt-BR" sz="38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39923</TotalTime>
  <Words>215</Words>
  <Application>Microsoft Office PowerPoint</Application>
  <PresentationFormat>Apresentação na tela (4:3)</PresentationFormat>
  <Paragraphs>25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2782</cp:revision>
  <dcterms:created xsi:type="dcterms:W3CDTF">2012-01-16T14:03:42Z</dcterms:created>
  <dcterms:modified xsi:type="dcterms:W3CDTF">2023-01-13T16:56:53Z</dcterms:modified>
</cp:coreProperties>
</file>