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7"/>
  </p:notesMasterIdLst>
  <p:sldIdLst>
    <p:sldId id="919" r:id="rId2"/>
    <p:sldId id="920" r:id="rId3"/>
    <p:sldId id="921" r:id="rId4"/>
    <p:sldId id="923" r:id="rId5"/>
    <p:sldId id="926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68B16"/>
    <a:srgbClr val="F76E31"/>
    <a:srgbClr val="FFCC00"/>
    <a:srgbClr val="00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19/01/2023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57252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11.11</a:t>
            </a:r>
          </a:p>
          <a:p>
            <a:r>
              <a:rPr lang="pt-BR" sz="4800" dirty="0" smtClean="0"/>
              <a:t>Mas, depois dos três dias e meio, entrou neles um espírito de vida vindo da parte de Deus, e eles se ergueram sobre os pés, e aqueles que os viram ficaram com muito medo.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5725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11.11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Mas, depois dos três dias e meio, ...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5725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11.11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Mas, depois dos três dias e meio, entrou neles um espírito de vida vindo da parte de Deus, ...</a:t>
            </a:r>
            <a:r>
              <a:rPr lang="pt-BR" sz="3600" dirty="0" smtClean="0">
                <a:solidFill>
                  <a:srgbClr val="FFFF00"/>
                </a:solidFill>
              </a:rPr>
              <a:t/>
            </a:r>
            <a:br>
              <a:rPr lang="pt-BR" sz="3600" dirty="0" smtClean="0">
                <a:solidFill>
                  <a:srgbClr val="FFFF00"/>
                </a:solidFill>
              </a:rPr>
            </a:br>
            <a:r>
              <a:rPr lang="pt-BR" sz="3600" dirty="0" smtClean="0">
                <a:solidFill>
                  <a:srgbClr val="FFFF00"/>
                </a:solidFill>
              </a:rPr>
              <a:t/>
            </a:r>
            <a:br>
              <a:rPr lang="pt-BR" sz="3600" dirty="0" smtClean="0">
                <a:solidFill>
                  <a:srgbClr val="FFFF00"/>
                </a:solidFill>
              </a:rPr>
            </a:br>
            <a:r>
              <a:rPr lang="pt-BR" sz="3800" dirty="0" smtClean="0">
                <a:solidFill>
                  <a:srgbClr val="FFFF00"/>
                </a:solidFill>
              </a:rPr>
              <a:t/>
            </a:r>
            <a:br>
              <a:rPr lang="pt-BR" sz="3800" dirty="0" smtClean="0">
                <a:solidFill>
                  <a:srgbClr val="FFFF00"/>
                </a:solidFill>
              </a:rPr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5725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11.11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Mas, depois dos três dias e meio, entrou neles um espírito de vida vindo da parte de Deus, e eles se ergueram sobre os pés,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57252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11.11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Mas, depois dos três dias e meio, entrou neles um espírito de vida vindo da parte de Deus, e eles se ergueram sobre os pés, e aqueles que os viram ficaram com muito medo.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40237</TotalTime>
  <Words>155</Words>
  <Application>Microsoft Office PowerPoint</Application>
  <PresentationFormat>Apresentação na tela (4:3)</PresentationFormat>
  <Paragraphs>15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2799</cp:revision>
  <dcterms:created xsi:type="dcterms:W3CDTF">2012-01-16T14:03:42Z</dcterms:created>
  <dcterms:modified xsi:type="dcterms:W3CDTF">2023-01-19T22:45:12Z</dcterms:modified>
</cp:coreProperties>
</file>