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917" r:id="rId2"/>
    <p:sldId id="915" r:id="rId3"/>
    <p:sldId id="916" r:id="rId4"/>
    <p:sldId id="921" r:id="rId5"/>
    <p:sldId id="922" r:id="rId6"/>
    <p:sldId id="925" r:id="rId7"/>
    <p:sldId id="924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F76E31"/>
    <a:srgbClr val="FFCC00"/>
    <a:srgbClr val="0000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04/12/2022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170519"/>
            <a:ext cx="8929718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11.1,2</a:t>
            </a:r>
          </a:p>
          <a:p>
            <a:r>
              <a:rPr lang="pt-BR" sz="4100" dirty="0" smtClean="0"/>
              <a:t>Foi-me dado um caniço semelhante a uma vara, e também me foi dito: </a:t>
            </a:r>
          </a:p>
          <a:p>
            <a:r>
              <a:rPr lang="pt-BR" sz="4100" dirty="0" smtClean="0"/>
              <a:t>— Levante-se e vá medir o santuário de Deus, o altar, e os que adoram no santuário.</a:t>
            </a:r>
            <a:br>
              <a:rPr lang="pt-BR" sz="4100" dirty="0" smtClean="0"/>
            </a:br>
            <a:r>
              <a:rPr lang="pt-BR" sz="4100" dirty="0" smtClean="0"/>
              <a:t>Mas deixe de lado o átrio exterior do santuário e não o meça, porque esse átrio foi dado aos gentios, que, por quarenta e dois meses, pisarão a cidade santa.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928670"/>
            <a:ext cx="821537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11.1</a:t>
            </a:r>
          </a:p>
          <a:p>
            <a:r>
              <a:rPr lang="pt-BR" sz="4100" dirty="0" smtClean="0">
                <a:solidFill>
                  <a:srgbClr val="FFFF00"/>
                </a:solidFill>
              </a:rPr>
              <a:t>Foi-me dado um caniço semelhante a uma vara, e também me foi dito:</a:t>
            </a: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21537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11.1</a:t>
            </a:r>
          </a:p>
          <a:p>
            <a:r>
              <a:rPr lang="pt-BR" sz="4100" dirty="0" smtClean="0">
                <a:solidFill>
                  <a:srgbClr val="FFFF00"/>
                </a:solidFill>
              </a:rPr>
              <a:t>Foi-me dado um caniço semelhante a uma vara, e também me foi dito: </a:t>
            </a:r>
          </a:p>
          <a:p>
            <a:r>
              <a:rPr lang="pt-BR" sz="4100" dirty="0" smtClean="0">
                <a:solidFill>
                  <a:srgbClr val="FFFF00"/>
                </a:solidFill>
              </a:rPr>
              <a:t>— Levante-se e vá medir o santuário de Deus, o altar, e os que adoram no santuário.</a:t>
            </a:r>
            <a:r>
              <a:rPr lang="pt-BR" sz="4100" dirty="0" smtClean="0"/>
              <a:t/>
            </a:r>
            <a:br>
              <a:rPr lang="pt-BR" sz="41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21537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Ezequiel 40.3</a:t>
            </a:r>
          </a:p>
          <a:p>
            <a:r>
              <a:rPr lang="pt-BR" sz="4400" dirty="0" smtClean="0"/>
              <a:t>Ele me levou para lá, e eu vi um homem cuja aparência era como a do bronze. Estava em pé junto ao portão e tinha na mão um cordel de linho e uma cana de medir.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642918"/>
            <a:ext cx="821537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Zacarias 1.16</a:t>
            </a:r>
          </a:p>
          <a:p>
            <a:r>
              <a:rPr lang="pt-BR" sz="4400" dirty="0" smtClean="0"/>
              <a:t>Portanto, assim diz o Senhor : Voltei-me para Jerusalém com misericórdia, e nela será reconstruído o meu templo, diz o Senhor dos Exércitos. E o cordel será estendido sobre Jerusalém."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928670"/>
            <a:ext cx="771530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11.2</a:t>
            </a:r>
          </a:p>
          <a:p>
            <a:r>
              <a:rPr lang="pt-BR" sz="4100" dirty="0" smtClean="0">
                <a:solidFill>
                  <a:srgbClr val="FFFF00"/>
                </a:solidFill>
              </a:rPr>
              <a:t>Mas deixe de lado o átrio exterior do santuário e não o meça, porque esse átrio foi dado aos gentios, ...</a:t>
            </a: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928670"/>
            <a:ext cx="771530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100" dirty="0" smtClean="0"/>
              <a:t>Apocalipse 11.2</a:t>
            </a:r>
          </a:p>
          <a:p>
            <a:r>
              <a:rPr lang="pt-BR" sz="4100" dirty="0" smtClean="0">
                <a:solidFill>
                  <a:srgbClr val="FFFF00"/>
                </a:solidFill>
              </a:rPr>
              <a:t>Mas deixe de lado o átrio exterior do santuário e não o meça, porque esse átrio foi dado aos gentios, que, por quarenta e dois meses, pisarão a cidade santa.</a:t>
            </a:r>
            <a:endParaRPr lang="pt-BR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38949</TotalTime>
  <Words>238</Words>
  <Application>Microsoft Office PowerPoint</Application>
  <PresentationFormat>Apresentação na tela (4:3)</PresentationFormat>
  <Paragraphs>23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2731</cp:revision>
  <dcterms:created xsi:type="dcterms:W3CDTF">2012-01-16T14:03:42Z</dcterms:created>
  <dcterms:modified xsi:type="dcterms:W3CDTF">2022-12-04T21:45:24Z</dcterms:modified>
</cp:coreProperties>
</file>