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918" r:id="rId2"/>
    <p:sldId id="915" r:id="rId3"/>
    <p:sldId id="916" r:id="rId4"/>
    <p:sldId id="919" r:id="rId5"/>
    <p:sldId id="917" r:id="rId6"/>
    <p:sldId id="920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76E31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21/11/2022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ebma\Downloads\Apocalipse_10.8,9\Slid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ebma\Downloads\Apocalipse_10.8,9\Slid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webma\Downloads\Apocalipse_10.8,9\Slid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webma\Downloads\Apocalipse_10.8,9\Slid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webma\Downloads\Apocalipse_10.8,9\Slide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webma\Downloads\Apocalipse_10.8,9\Slid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38552</TotalTime>
  <Words>0</Words>
  <Application>Microsoft Office PowerPoint</Application>
  <PresentationFormat>Apresentação na tela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2698</cp:revision>
  <dcterms:created xsi:type="dcterms:W3CDTF">2012-01-16T14:03:42Z</dcterms:created>
  <dcterms:modified xsi:type="dcterms:W3CDTF">2022-11-21T17:14:47Z</dcterms:modified>
</cp:coreProperties>
</file>