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3"/>
  </p:notesMasterIdLst>
  <p:sldIdLst>
    <p:sldId id="914" r:id="rId2"/>
    <p:sldId id="915" r:id="rId3"/>
    <p:sldId id="918" r:id="rId4"/>
    <p:sldId id="920" r:id="rId5"/>
    <p:sldId id="922" r:id="rId6"/>
    <p:sldId id="925" r:id="rId7"/>
    <p:sldId id="926" r:id="rId8"/>
    <p:sldId id="924" r:id="rId9"/>
    <p:sldId id="928" r:id="rId10"/>
    <p:sldId id="929" r:id="rId11"/>
    <p:sldId id="930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14/11/2022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715436" cy="1332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700" dirty="0" smtClean="0"/>
              <a:t>Apocalipse 10.5-7</a:t>
            </a:r>
          </a:p>
          <a:p>
            <a:r>
              <a:rPr lang="pt-BR" dirty="0" smtClean="0"/>
              <a:t>Então o anjo que vi em pé sobre o mar e sobre a terra levantou a mão direita para o céu e jurou por aquele que vive para todo o sempre, o mesmo que criou o céu, a terra, o mar e tudo o que neles há, dizendo: — Já não haverá demora, mas, nos dias da voz do sétimo anjo, quando ele estiver para tocar a trombeta, então se cumprirá o mistério de Deus, como ele anunciou aos seus servos, os profetas.</a:t>
            </a: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500042"/>
            <a:ext cx="7786742" cy="934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10.7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mas, nos dias da voz do sétimo anjo, quando ele estiver para tocar a trombeta, ...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dirty="0" smtClean="0">
                <a:solidFill>
                  <a:srgbClr val="FFFF00"/>
                </a:solidFill>
              </a:rPr>
              <a:t/>
            </a:r>
            <a:br>
              <a:rPr lang="pt-BR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500042"/>
            <a:ext cx="7786742" cy="11372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10.7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mas, nos dias da voz do sétimo anjo, quando ele estiver para tocar a trombeta, então se cumprirá o mistério de Deus, como ele anunciou aos seus servos, os profetas.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840968"/>
            <a:ext cx="7786742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10.5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Então o anjo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500042"/>
            <a:ext cx="7715304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10.5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Então o anjo que vi em pé sobre o mar e sobre a terra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00042"/>
            <a:ext cx="8001056" cy="897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10.5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Então o anjo que vi em pé sobre o mar e sobre a terra levantou a mão direita para o céu ...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866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10.6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e jurou por aquele que vive para todo o sempre, o mesmo que criou o céu, a terra, o mar e tudo o que neles há,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1186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dirty="0" smtClean="0"/>
              <a:t>Apocalipse </a:t>
            </a:r>
            <a:r>
              <a:rPr lang="pt-BR" sz="3600" dirty="0" smtClean="0"/>
              <a:t>4.9-11</a:t>
            </a:r>
            <a:endParaRPr lang="pt-BR" sz="3600" dirty="0" smtClean="0"/>
          </a:p>
          <a:p>
            <a:r>
              <a:rPr lang="pt-BR" sz="3600" dirty="0" smtClean="0"/>
              <a:t>Sempre que esses seres viventes davam glória, honra e ações de graças ao que está sentado no trono, ao que vive para todo o sempre, os vinte e quatro anciãos se prostravam diante daquele que está sentado no trono, adoravam o que vive para todo o sempre e depositavam as suas coroas diante do trono, proclamando:</a:t>
            </a:r>
            <a:br>
              <a:rPr lang="pt-BR" sz="3600" dirty="0" smtClean="0"/>
            </a:br>
            <a:r>
              <a:rPr lang="pt-BR" sz="3600" dirty="0" smtClean="0"/>
              <a:t>"Tu és digno, Senhor e Deus nosso, de receber a glória, a honra e o poder, porque criaste todas as coisas e por tua vontade elas vieram a existir e foram criadas."</a:t>
            </a:r>
            <a:br>
              <a:rPr lang="pt-BR" sz="36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1364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5.13,14</a:t>
            </a:r>
          </a:p>
          <a:p>
            <a:r>
              <a:rPr lang="pt-BR" sz="4100" dirty="0" smtClean="0"/>
              <a:t>Então ouvi que toda criatura que há no céu e sobre a terra, debaixo da terra e sobre o mar, e tudo o que neles há, estava dizendo: "Àquele que está sentado no trono e ao Cordeiro sejam o louvor, a honra, a glória e o domínio para todo o sempre."</a:t>
            </a:r>
            <a:br>
              <a:rPr lang="pt-BR" sz="4100" dirty="0" smtClean="0"/>
            </a:br>
            <a:r>
              <a:rPr lang="pt-BR" sz="4100" dirty="0" smtClean="0"/>
              <a:t>E os quatro seres viventes respondiam: "Amém!" Também os anciãos se prostraram e adoraram.</a:t>
            </a:r>
            <a:br>
              <a:rPr lang="pt-BR" sz="4100" dirty="0" smtClean="0"/>
            </a:br>
            <a:r>
              <a:rPr lang="pt-BR" sz="4100" dirty="0" smtClean="0"/>
              <a:t/>
            </a:r>
            <a:br>
              <a:rPr lang="pt-BR" sz="41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1007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10.6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e jurou por aquele que vive para todo o sempre, o mesmo que criou o céu, a terra, o mar e tudo o que neles há, dizendo: — Já não haverá demora</a:t>
            </a:r>
            <a:r>
              <a:rPr lang="pt-BR" sz="4400" dirty="0" smtClean="0">
                <a:solidFill>
                  <a:srgbClr val="FFC000"/>
                </a:solidFill>
              </a:rPr>
              <a:t/>
            </a:r>
            <a:br>
              <a:rPr lang="pt-BR" sz="4400" dirty="0" smtClean="0">
                <a:solidFill>
                  <a:srgbClr val="FFC0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500042"/>
            <a:ext cx="7786742" cy="804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10.7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mas, nos dias da voz do sétimo anjo, ...</a:t>
            </a:r>
            <a:r>
              <a:rPr lang="pt-BR" dirty="0" smtClean="0">
                <a:solidFill>
                  <a:srgbClr val="FFFF00"/>
                </a:solidFill>
              </a:rPr>
              <a:t/>
            </a:r>
            <a:br>
              <a:rPr lang="pt-BR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38547</TotalTime>
  <Words>424</Words>
  <Application>Microsoft Office PowerPoint</Application>
  <PresentationFormat>Apresentação na tela (4:3)</PresentationFormat>
  <Paragraphs>33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2697</cp:revision>
  <dcterms:created xsi:type="dcterms:W3CDTF">2012-01-16T14:03:42Z</dcterms:created>
  <dcterms:modified xsi:type="dcterms:W3CDTF">2022-11-14T14:26:49Z</dcterms:modified>
</cp:coreProperties>
</file>