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3"/>
  </p:notesMasterIdLst>
  <p:sldIdLst>
    <p:sldId id="914" r:id="rId2"/>
    <p:sldId id="916" r:id="rId3"/>
    <p:sldId id="917" r:id="rId4"/>
    <p:sldId id="919" r:id="rId5"/>
    <p:sldId id="915" r:id="rId6"/>
    <p:sldId id="920" r:id="rId7"/>
    <p:sldId id="922" r:id="rId8"/>
    <p:sldId id="924" r:id="rId9"/>
    <p:sldId id="925" r:id="rId10"/>
    <p:sldId id="926" r:id="rId11"/>
    <p:sldId id="927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FCC00"/>
    <a:srgbClr val="F76E31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31/10/2022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7786742" cy="10633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10.2,3</a:t>
            </a:r>
            <a:endParaRPr lang="pt-BR" sz="4400" dirty="0" smtClean="0"/>
          </a:p>
          <a:p>
            <a:r>
              <a:rPr lang="pt-BR" sz="4400" dirty="0" smtClean="0"/>
              <a:t>O anjo tinha na mão um livrinho aberto. Pôs o pé direito sobre o mar e o pé esquerdo sobre a terra</a:t>
            </a:r>
            <a:br>
              <a:rPr lang="pt-BR" sz="4400" dirty="0" smtClean="0"/>
            </a:br>
            <a:r>
              <a:rPr lang="pt-BR" sz="4400" dirty="0" smtClean="0"/>
              <a:t>e gritou com voz forte, como ruge um leão. E, quando ele gritou, os sete trovões fizeram soar as suas próprias vozes.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500042"/>
            <a:ext cx="8358246" cy="11249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</a:t>
            </a:r>
            <a:r>
              <a:rPr lang="pt-BR" dirty="0" smtClean="0"/>
              <a:t>10.3-9</a:t>
            </a:r>
            <a:endParaRPr lang="pt-BR" dirty="0" smtClean="0"/>
          </a:p>
          <a:p>
            <a:r>
              <a:rPr lang="pt-BR" dirty="0" smtClean="0"/>
              <a:t>Ouve-se a voz do Senhor sobre as águas; o Deus da glória troveja; o Senhor está sobre as muitas águas.</a:t>
            </a:r>
            <a:br>
              <a:rPr lang="pt-BR" dirty="0" smtClean="0"/>
            </a:br>
            <a:r>
              <a:rPr lang="pt-BR" dirty="0" smtClean="0"/>
              <a:t>A voz do Senhor é poderosa; a voz do Senhor é cheia de majestade.</a:t>
            </a:r>
            <a:br>
              <a:rPr lang="pt-BR" dirty="0" smtClean="0"/>
            </a:br>
            <a:r>
              <a:rPr lang="pt-BR" dirty="0" smtClean="0"/>
              <a:t>A voz do Senhor quebra os cedros; sim, o Senhor despedaça os cedros do Líbano.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FF00"/>
                </a:solidFill>
              </a:rPr>
              <a:t/>
            </a:r>
            <a:br>
              <a:rPr lang="pt-BR" dirty="0" smtClean="0">
                <a:solidFill>
                  <a:srgbClr val="FFFF00"/>
                </a:solidFill>
              </a:rPr>
            </a:br>
            <a:r>
              <a:rPr lang="pt-BR" dirty="0" smtClean="0">
                <a:solidFill>
                  <a:srgbClr val="FFFF00"/>
                </a:solidFill>
              </a:rPr>
              <a:t/>
            </a:r>
            <a:br>
              <a:rPr lang="pt-BR" dirty="0" smtClean="0">
                <a:solidFill>
                  <a:srgbClr val="FFFF00"/>
                </a:solidFill>
              </a:rPr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357166"/>
            <a:ext cx="8358246" cy="1001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Ele faz o Líbano saltar como um bezerro, e o monte </a:t>
            </a:r>
            <a:r>
              <a:rPr lang="pt-BR" dirty="0" err="1" smtClean="0"/>
              <a:t>Hermom</a:t>
            </a:r>
            <a:r>
              <a:rPr lang="pt-BR" dirty="0" smtClean="0"/>
              <a:t> pular como um boi selvagem.</a:t>
            </a:r>
            <a:br>
              <a:rPr lang="pt-BR" dirty="0" smtClean="0"/>
            </a:br>
            <a:r>
              <a:rPr lang="pt-BR" dirty="0" smtClean="0"/>
              <a:t>A voz do Senhor produz chamas de fogo.</a:t>
            </a:r>
            <a:br>
              <a:rPr lang="pt-BR" dirty="0" smtClean="0"/>
            </a:br>
            <a:r>
              <a:rPr lang="pt-BR" dirty="0" smtClean="0"/>
              <a:t>A voz do Senhor faz tremer o deserto; o Senhor faz tremer o deserto de </a:t>
            </a:r>
            <a:r>
              <a:rPr lang="pt-BR" dirty="0" err="1" smtClean="0"/>
              <a:t>Cades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>A voz do Senhor faz dar cria às corças e desnuda os bosques; e no seu templo todos dizem: "Glória!"</a:t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785794"/>
            <a:ext cx="8143932" cy="823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10.2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O anjo tinha na mão um livrinho aberto. </a:t>
            </a:r>
            <a:r>
              <a:rPr lang="pt-BR" sz="4800" dirty="0" smtClean="0">
                <a:solidFill>
                  <a:srgbClr val="FFFF00"/>
                </a:solidFill>
              </a:rPr>
              <a:t>...</a:t>
            </a: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785794"/>
            <a:ext cx="8143932" cy="11926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5.1</a:t>
            </a:r>
            <a:endParaRPr lang="pt-BR" sz="4800" dirty="0" smtClean="0"/>
          </a:p>
          <a:p>
            <a:r>
              <a:rPr lang="pt-BR" sz="4800" dirty="0" smtClean="0"/>
              <a:t>Vi, na mão direita daquele que estava sentado no trono, um livro em forma de rolo escrito por dentro e por fora, e selado com sete selos.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785794"/>
            <a:ext cx="8143932" cy="11926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5.7</a:t>
            </a:r>
            <a:endParaRPr lang="pt-BR" sz="4800" dirty="0" smtClean="0"/>
          </a:p>
          <a:p>
            <a:r>
              <a:rPr lang="pt-BR" sz="4800" dirty="0" smtClean="0"/>
              <a:t>O Cordeiro foi e pegou o livro da mão direita daquele que estava sentado no trono.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785794"/>
            <a:ext cx="8143932" cy="897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10.5</a:t>
            </a:r>
            <a:endParaRPr lang="pt-BR" sz="4800" dirty="0" smtClean="0"/>
          </a:p>
          <a:p>
            <a:r>
              <a:rPr lang="pt-BR" sz="4800" dirty="0" smtClean="0"/>
              <a:t>Então o anjo que vi em pé sobre o mar e sobre a terra levantou a mão direita para o céu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785794"/>
            <a:ext cx="8143932" cy="9710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10.2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O anjo tinha na mão um livrinho aberto. Pôs o pé direito sobre o mar e o pé esquerdo sobre a terra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928670"/>
            <a:ext cx="7786742" cy="724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10.3</a:t>
            </a:r>
            <a:endParaRPr lang="pt-BR" sz="4400" dirty="0" smtClean="0"/>
          </a:p>
          <a:p>
            <a:r>
              <a:rPr lang="pt-BR" sz="4400" dirty="0" smtClean="0">
                <a:solidFill>
                  <a:srgbClr val="FFFF00"/>
                </a:solidFill>
              </a:rPr>
              <a:t>e gritou com voz forte, como ruge um leão. </a:t>
            </a:r>
            <a:r>
              <a:rPr lang="pt-BR" sz="4400" dirty="0" smtClean="0">
                <a:solidFill>
                  <a:srgbClr val="FFFF00"/>
                </a:solidFill>
              </a:rPr>
              <a:t>...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785794"/>
            <a:ext cx="8143932" cy="9710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Amós 3.8</a:t>
            </a:r>
            <a:endParaRPr lang="pt-BR" sz="4800" dirty="0" smtClean="0"/>
          </a:p>
          <a:p>
            <a:r>
              <a:rPr lang="pt-BR" sz="4800" dirty="0" smtClean="0"/>
              <a:t>O leão rugiu, quem não ficará com medo? O Senhor Deus falou, quem não profetizará?"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7786742" cy="860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10.3</a:t>
            </a:r>
            <a:endParaRPr lang="pt-BR" sz="4400" dirty="0" smtClean="0"/>
          </a:p>
          <a:p>
            <a:r>
              <a:rPr lang="pt-BR" sz="4400" dirty="0" smtClean="0">
                <a:solidFill>
                  <a:srgbClr val="FFFF00"/>
                </a:solidFill>
              </a:rPr>
              <a:t>e </a:t>
            </a:r>
            <a:r>
              <a:rPr lang="pt-BR" sz="4400" dirty="0" smtClean="0">
                <a:solidFill>
                  <a:srgbClr val="FFFF00"/>
                </a:solidFill>
              </a:rPr>
              <a:t>gritou com voz forte, como ruge um leão. E, quando ele gritou, os sete trovões fizeram soar as suas próprias vozes.</a:t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4400" dirty="0" smtClean="0">
                <a:solidFill>
                  <a:srgbClr val="FFFF00"/>
                </a:solidFill>
              </a:rPr>
              <a:t/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4400" dirty="0" smtClean="0">
                <a:solidFill>
                  <a:srgbClr val="FFFF00"/>
                </a:solidFill>
              </a:rPr>
              <a:t/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38110</TotalTime>
  <Words>256</Words>
  <Application>Microsoft Office PowerPoint</Application>
  <PresentationFormat>Apresentação na tela (4:3)</PresentationFormat>
  <Paragraphs>32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2681</cp:revision>
  <dcterms:created xsi:type="dcterms:W3CDTF">2012-01-16T14:03:42Z</dcterms:created>
  <dcterms:modified xsi:type="dcterms:W3CDTF">2022-10-31T21:49:05Z</dcterms:modified>
</cp:coreProperties>
</file>