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2"/>
  </p:notesMasterIdLst>
  <p:sldIdLst>
    <p:sldId id="923" r:id="rId2"/>
    <p:sldId id="924" r:id="rId3"/>
    <p:sldId id="926" r:id="rId4"/>
    <p:sldId id="914" r:id="rId5"/>
    <p:sldId id="916" r:id="rId6"/>
    <p:sldId id="915" r:id="rId7"/>
    <p:sldId id="920" r:id="rId8"/>
    <p:sldId id="917" r:id="rId9"/>
    <p:sldId id="918" r:id="rId10"/>
    <p:sldId id="919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28/11/2022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f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785794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Então me disseram: — É necessário que você ainda profetize a respeito de muitos povos, nações, línguas e reis.</a:t>
            </a:r>
            <a:br>
              <a:rPr lang="pt-BR" sz="4800" dirty="0" smtClean="0">
                <a:solidFill>
                  <a:srgbClr val="FFFF00"/>
                </a:solidFill>
              </a:rPr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f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cxnSp>
        <p:nvCxnSpPr>
          <p:cNvPr id="4" name="Conector reto 3"/>
          <p:cNvCxnSpPr/>
          <p:nvPr/>
        </p:nvCxnSpPr>
        <p:spPr>
          <a:xfrm rot="5400000">
            <a:off x="1427946" y="2928152"/>
            <a:ext cx="57150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857356" y="571480"/>
            <a:ext cx="11256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43%</a:t>
            </a:r>
          </a:p>
          <a:p>
            <a:r>
              <a:rPr lang="pt-BR" dirty="0" smtClean="0"/>
              <a:t>175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86446" y="500042"/>
            <a:ext cx="11256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57%</a:t>
            </a:r>
          </a:p>
          <a:p>
            <a:r>
              <a:rPr lang="pt-BR" dirty="0" smtClean="0"/>
              <a:t>229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Gráfico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428604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10.10,11</a:t>
            </a:r>
          </a:p>
          <a:p>
            <a:r>
              <a:rPr lang="pt-BR" sz="4400" dirty="0" smtClean="0"/>
              <a:t>Peguei o livrinho da mão do anjo e o devorei. Na minha boca, era doce como mel; quando, porém, o comi, o meu estômago ficou amargo.</a:t>
            </a:r>
            <a:br>
              <a:rPr lang="pt-BR" sz="4400" dirty="0" smtClean="0"/>
            </a:br>
            <a:r>
              <a:rPr lang="pt-BR" sz="4400" dirty="0" smtClean="0"/>
              <a:t>Então me disseram: — É necessário que você ainda profetize a respeito de muitos povos, nações, línguas e reis.</a:t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21537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10.10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Peguei o livrinho da mão do anjo e o devorei. 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21537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10.10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Peguei o livrinho da mão do anjo e o devorei. Na minha boca, era doce como mel; ...</a:t>
            </a: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Ezequiel 3.3</a:t>
            </a:r>
          </a:p>
          <a:p>
            <a:r>
              <a:rPr lang="pt-BR" sz="4800" dirty="0" smtClean="0"/>
              <a:t>E me disse: — Filho do homem, coma e encha o seu estômago com este rolo que eu lhe dou. Eu o comi, e na minha boca era doce como o mel.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21537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10.10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Peguei o livrinho da mão do anjo e o devorei. Na minha boca, era doce como mel; quando, porém, o comi, o meu estômago ficou amargo.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928670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Então me disseram: ...</a:t>
            </a:r>
            <a:br>
              <a:rPr lang="pt-BR" sz="4800" dirty="0" smtClean="0">
                <a:solidFill>
                  <a:srgbClr val="FFFF00"/>
                </a:solidFill>
              </a:rPr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38780</TotalTime>
  <Words>190</Words>
  <Application>Microsoft Office PowerPoint</Application>
  <PresentationFormat>Apresentação na tela (4:3)</PresentationFormat>
  <Paragraphs>25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2713</cp:revision>
  <dcterms:created xsi:type="dcterms:W3CDTF">2012-01-16T14:03:42Z</dcterms:created>
  <dcterms:modified xsi:type="dcterms:W3CDTF">2022-11-28T15:35:43Z</dcterms:modified>
</cp:coreProperties>
</file>