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3"/>
  </p:notesMasterIdLst>
  <p:sldIdLst>
    <p:sldId id="914" r:id="rId2"/>
    <p:sldId id="915" r:id="rId3"/>
    <p:sldId id="916" r:id="rId4"/>
    <p:sldId id="924" r:id="rId5"/>
    <p:sldId id="926" r:id="rId6"/>
    <p:sldId id="917" r:id="rId7"/>
    <p:sldId id="927" r:id="rId8"/>
    <p:sldId id="918" r:id="rId9"/>
    <p:sldId id="931" r:id="rId10"/>
    <p:sldId id="919" r:id="rId11"/>
    <p:sldId id="933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68B16"/>
    <a:srgbClr val="F76E31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23/10/2022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857232"/>
            <a:ext cx="7786742" cy="860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10.1</a:t>
            </a:r>
          </a:p>
          <a:p>
            <a:r>
              <a:rPr lang="pt-BR" sz="4400" dirty="0" smtClean="0"/>
              <a:t>Vi outro anjo forte descendo do céu, envolto em nuvem, com o arco-íris por cima de sua cabeça. O rosto dele era como o sol, e as pernas eram como colunas de fogo.</a:t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857232"/>
            <a:ext cx="7786742" cy="860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10.1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Vi outro anjo forte descendo do céu, envolto em nuvem, com o arco-íris por cima de sua cabeça. O rosto dele era como o sol, e as pernas eram como colunas de fogo.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500042"/>
            <a:ext cx="8501122" cy="1549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1.15</a:t>
            </a:r>
          </a:p>
          <a:p>
            <a:r>
              <a:rPr lang="pt-BR" sz="5400" dirty="0" smtClean="0"/>
              <a:t>Os seus pés eram semelhantes ao bronze polido, como que refinado numa fornalha. A voz era como som de muitas águas.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857232"/>
            <a:ext cx="7786742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10.1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Vi outro anjo forte descendo do céu, ...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3600" dirty="0" smtClean="0">
                <a:solidFill>
                  <a:srgbClr val="FFFF00"/>
                </a:solidFill>
              </a:rPr>
              <a:t/>
            </a:r>
            <a:br>
              <a:rPr lang="pt-BR" sz="3600" dirty="0" smtClean="0">
                <a:solidFill>
                  <a:srgbClr val="FFFF00"/>
                </a:solidFill>
              </a:rPr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857232"/>
            <a:ext cx="7786742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10.1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Vi outro anjo forte descendo do céu, envolto em nuvem, ...</a:t>
            </a:r>
            <a:r>
              <a:rPr lang="pt-BR" sz="3600" dirty="0" smtClean="0">
                <a:solidFill>
                  <a:srgbClr val="FFFF00"/>
                </a:solidFill>
              </a:rPr>
              <a:t/>
            </a:r>
            <a:br>
              <a:rPr lang="pt-BR" sz="3600" dirty="0" smtClean="0">
                <a:solidFill>
                  <a:srgbClr val="FFFF00"/>
                </a:solidFill>
              </a:rPr>
            </a:br>
            <a:r>
              <a:rPr lang="pt-BR" sz="3300" dirty="0" smtClean="0">
                <a:solidFill>
                  <a:srgbClr val="FFFF00"/>
                </a:solidFill>
              </a:rPr>
              <a:t/>
            </a:r>
            <a:br>
              <a:rPr lang="pt-BR" sz="3300" dirty="0" smtClean="0">
                <a:solidFill>
                  <a:srgbClr val="FFFF00"/>
                </a:solidFill>
              </a:rPr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501122" cy="11310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Ezequiel 1.4,5</a:t>
            </a:r>
          </a:p>
          <a:p>
            <a:r>
              <a:rPr lang="pt-BR" dirty="0" smtClean="0"/>
              <a:t>Olhei, e eis que do Norte vinha um vento tempestuoso e uma grande nuvem envolta em fogo e rodeada de resplendor. E no meio disso havia uma coisa como metal brilhante, que saía do meio do fogo.</a:t>
            </a:r>
            <a:br>
              <a:rPr lang="pt-BR" dirty="0" smtClean="0"/>
            </a:br>
            <a:r>
              <a:rPr lang="pt-BR" dirty="0" smtClean="0"/>
              <a:t>Do meio disso saía algo semelhante a quatro seres viventes, cuja aparência era esta: tinham a semelhança de ser humano.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714356"/>
            <a:ext cx="8501122" cy="1051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Hebreus 1.14</a:t>
            </a:r>
          </a:p>
          <a:p>
            <a:r>
              <a:rPr lang="pt-BR" sz="5400" dirty="0" smtClean="0"/>
              <a:t>Não são todos eles espíritos ministradores, enviados para serviço a favor dos que hão de herdar a salvação?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857232"/>
            <a:ext cx="7786742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10.1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Vi outro anjo forte descendo do céu, envolto em nuvem, com o arco-íris por cima de sua cabeça. 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357166"/>
            <a:ext cx="8501122" cy="13834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4.3</a:t>
            </a:r>
          </a:p>
          <a:p>
            <a:r>
              <a:rPr lang="pt-BR" sz="5400" dirty="0" smtClean="0"/>
              <a:t>E esse que estava sentado era semelhante, no aspecto, à pedra de jaspe e ao </a:t>
            </a:r>
            <a:r>
              <a:rPr lang="pt-BR" sz="5400" dirty="0" err="1" smtClean="0"/>
              <a:t>sardônio</a:t>
            </a:r>
            <a:r>
              <a:rPr lang="pt-BR" sz="5400" dirty="0" smtClean="0"/>
              <a:t>, e ao redor do trono havia um arco-íris semelhante, no aspecto, à esmeralda.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857232"/>
            <a:ext cx="77867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10.1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Vi outro anjo forte descendo do céu, envolto em nuvem, com o arco-íris por cima de sua cabeça. O rosto dele era como o sol, ...</a:t>
            </a:r>
            <a:r>
              <a:rPr lang="pt-BR" sz="3300" dirty="0" smtClean="0">
                <a:solidFill>
                  <a:srgbClr val="FFFF00"/>
                </a:solidFill>
              </a:rPr>
              <a:t/>
            </a:r>
            <a:br>
              <a:rPr lang="pt-BR" sz="3300" dirty="0" smtClean="0">
                <a:solidFill>
                  <a:srgbClr val="FFFF00"/>
                </a:solidFill>
              </a:rPr>
            </a:br>
            <a:r>
              <a:rPr lang="pt-BR" sz="3200" dirty="0" smtClean="0">
                <a:solidFill>
                  <a:srgbClr val="FFFF00"/>
                </a:solidFill>
              </a:rPr>
              <a:t/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500042"/>
            <a:ext cx="8501122" cy="1466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1.16</a:t>
            </a:r>
          </a:p>
          <a:p>
            <a:r>
              <a:rPr lang="pt-BR" sz="5400" dirty="0" smtClean="0"/>
              <a:t>Na mão direita ele tinha sete estrelas, e da sua boca saía uma afiada espada de dois gumes. O seu rosto brilhava como o sol na sua força.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38006</TotalTime>
  <Words>323</Words>
  <Application>Microsoft Office PowerPoint</Application>
  <PresentationFormat>Apresentação na tela (4:3)</PresentationFormat>
  <Paragraphs>23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2675</cp:revision>
  <dcterms:created xsi:type="dcterms:W3CDTF">2012-01-16T14:03:42Z</dcterms:created>
  <dcterms:modified xsi:type="dcterms:W3CDTF">2022-10-23T17:02:26Z</dcterms:modified>
</cp:coreProperties>
</file>