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4"/>
  </p:notesMasterIdLst>
  <p:sldIdLst>
    <p:sldId id="810" r:id="rId2"/>
    <p:sldId id="819" r:id="rId3"/>
    <p:sldId id="822" r:id="rId4"/>
    <p:sldId id="821" r:id="rId5"/>
    <p:sldId id="820" r:id="rId6"/>
    <p:sldId id="823" r:id="rId7"/>
    <p:sldId id="824" r:id="rId8"/>
    <p:sldId id="826" r:id="rId9"/>
    <p:sldId id="827" r:id="rId10"/>
    <p:sldId id="828" r:id="rId11"/>
    <p:sldId id="825" r:id="rId12"/>
    <p:sldId id="829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25/05/2021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496944" cy="1557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1.9</a:t>
            </a:r>
            <a:endParaRPr lang="pt-BR" sz="4800" dirty="0" smtClean="0"/>
          </a:p>
          <a:p>
            <a:r>
              <a:rPr lang="pt-BR" sz="4800" dirty="0" smtClean="0"/>
              <a:t>Eu, João, que também sou vosso irmão, e companheiro na aflição, e no reino, e paciência de Jesus Cristo, estava na ilha chamada </a:t>
            </a:r>
            <a:r>
              <a:rPr lang="pt-BR" sz="4800" dirty="0" err="1" smtClean="0"/>
              <a:t>Patmos</a:t>
            </a:r>
            <a:r>
              <a:rPr lang="pt-BR" sz="4800" dirty="0" smtClean="0"/>
              <a:t>, por causa da palavra de Deus, e pelo testemunho de Jesus Cristo.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496944" cy="1557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1.9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Eu, João</a:t>
            </a:r>
            <a:r>
              <a:rPr lang="pt-BR" sz="4800" dirty="0" smtClean="0"/>
              <a:t>, </a:t>
            </a:r>
            <a:r>
              <a:rPr lang="pt-BR" sz="4800" b="1" dirty="0" smtClean="0">
                <a:solidFill>
                  <a:srgbClr val="FFFF00"/>
                </a:solidFill>
              </a:rPr>
              <a:t>que também sou vosso irmão, e companheiro na aflição, e no reino, e paciência de Jesus Cristo</a:t>
            </a:r>
            <a:r>
              <a:rPr lang="pt-BR" sz="4800" dirty="0" smtClean="0"/>
              <a:t>, </a:t>
            </a:r>
            <a:r>
              <a:rPr lang="pt-BR" sz="4800" b="1" dirty="0" smtClean="0">
                <a:solidFill>
                  <a:srgbClr val="FFFF00"/>
                </a:solidFill>
              </a:rPr>
              <a:t>estava na ilha chamada </a:t>
            </a:r>
            <a:r>
              <a:rPr lang="pt-BR" sz="4800" b="1" dirty="0" err="1" smtClean="0">
                <a:solidFill>
                  <a:srgbClr val="FFFF00"/>
                </a:solidFill>
              </a:rPr>
              <a:t>Patmos</a:t>
            </a:r>
            <a:r>
              <a:rPr lang="pt-BR" sz="4800" dirty="0" smtClean="0"/>
              <a:t>, por causa da palavra de Deus, e pelo testemunho de Jesus Cristo.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ntonio Fonseca\Downloads\Patm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8793090" cy="66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496944" cy="1557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1.9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Eu, João</a:t>
            </a:r>
            <a:r>
              <a:rPr lang="pt-BR" sz="4800" dirty="0" smtClean="0"/>
              <a:t>, </a:t>
            </a:r>
            <a:r>
              <a:rPr lang="pt-BR" sz="4800" b="1" dirty="0" smtClean="0">
                <a:solidFill>
                  <a:srgbClr val="FFFF00"/>
                </a:solidFill>
              </a:rPr>
              <a:t>que também sou vosso irmão, e companheiro na aflição, e no reino, e paciência de Jesus Cristo</a:t>
            </a:r>
            <a:r>
              <a:rPr lang="pt-BR" sz="4800" dirty="0" smtClean="0"/>
              <a:t>, </a:t>
            </a:r>
            <a:r>
              <a:rPr lang="pt-BR" sz="4800" b="1" dirty="0" smtClean="0">
                <a:solidFill>
                  <a:srgbClr val="FFFF00"/>
                </a:solidFill>
              </a:rPr>
              <a:t>estava na ilha chamada </a:t>
            </a:r>
            <a:r>
              <a:rPr lang="pt-BR" sz="4800" b="1" dirty="0" err="1" smtClean="0">
                <a:solidFill>
                  <a:srgbClr val="FFFF00"/>
                </a:solidFill>
              </a:rPr>
              <a:t>Patmos</a:t>
            </a:r>
            <a:r>
              <a:rPr lang="pt-BR" sz="4800" dirty="0" smtClean="0"/>
              <a:t>, </a:t>
            </a:r>
            <a:r>
              <a:rPr lang="pt-BR" sz="4800" b="1" dirty="0" smtClean="0">
                <a:solidFill>
                  <a:srgbClr val="FFFF00"/>
                </a:solidFill>
              </a:rPr>
              <a:t>por causa da palavra de Deus, e pelo testemunho de Jesus Cristo.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496944" cy="1557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1.9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Eu, João</a:t>
            </a:r>
            <a:r>
              <a:rPr lang="pt-BR" sz="4800" dirty="0" smtClean="0"/>
              <a:t>, que também sou vosso irmão, e companheiro na aflição, e no reino, e paciência de Jesus Cristo, estava na ilha chamada </a:t>
            </a:r>
            <a:r>
              <a:rPr lang="pt-BR" sz="4800" dirty="0" err="1" smtClean="0"/>
              <a:t>Patmos</a:t>
            </a:r>
            <a:r>
              <a:rPr lang="pt-BR" sz="4800" dirty="0" smtClean="0"/>
              <a:t>, por causa da palavra de Deus, e pelo testemunho de Jesus Cristo.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32656"/>
            <a:ext cx="6624736" cy="1566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800" dirty="0" smtClean="0"/>
          </a:p>
          <a:p>
            <a:pPr algn="ctr"/>
            <a:endParaRPr lang="pt-BR" sz="4800" dirty="0" smtClean="0"/>
          </a:p>
          <a:p>
            <a:pPr algn="ctr"/>
            <a:r>
              <a:rPr lang="pt-BR" sz="4800" dirty="0" smtClean="0"/>
              <a:t>Daniel 10.2</a:t>
            </a:r>
            <a:endParaRPr lang="pt-BR" sz="4800" dirty="0" smtClean="0"/>
          </a:p>
          <a:p>
            <a:r>
              <a:rPr lang="pt-BR" sz="4800" dirty="0" smtClean="0"/>
              <a:t>Naqueles dias eu, Daniel, estive triste por três semanas.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496944" cy="1557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1.9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Eu, João</a:t>
            </a:r>
            <a:r>
              <a:rPr lang="pt-BR" sz="4800" dirty="0" smtClean="0"/>
              <a:t>, </a:t>
            </a:r>
            <a:r>
              <a:rPr lang="pt-BR" sz="4800" b="1" dirty="0" smtClean="0">
                <a:solidFill>
                  <a:srgbClr val="FFFF00"/>
                </a:solidFill>
              </a:rPr>
              <a:t>que também sou vosso irmão,</a:t>
            </a:r>
            <a:r>
              <a:rPr lang="pt-BR" sz="4800" dirty="0" smtClean="0"/>
              <a:t> </a:t>
            </a:r>
            <a:r>
              <a:rPr lang="pt-BR" sz="4800" b="1" dirty="0" smtClean="0">
                <a:solidFill>
                  <a:srgbClr val="FFFF00"/>
                </a:solidFill>
              </a:rPr>
              <a:t>e companheiro</a:t>
            </a:r>
            <a:r>
              <a:rPr lang="pt-BR" sz="4800" dirty="0" smtClean="0"/>
              <a:t> na aflição, e no reino, e paciência de Jesus Cristo, estava na ilha chamada </a:t>
            </a:r>
            <a:r>
              <a:rPr lang="pt-BR" sz="4800" dirty="0" err="1" smtClean="0"/>
              <a:t>Patmos</a:t>
            </a:r>
            <a:r>
              <a:rPr lang="pt-BR" sz="4800" dirty="0" smtClean="0"/>
              <a:t>, por causa da palavra de Deus, e pelo testemunho de Jesus Cristo.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496944" cy="1557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1.9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Eu, João</a:t>
            </a:r>
            <a:r>
              <a:rPr lang="pt-BR" sz="4800" dirty="0" smtClean="0"/>
              <a:t>, </a:t>
            </a:r>
            <a:r>
              <a:rPr lang="pt-BR" sz="4800" b="1" dirty="0" smtClean="0">
                <a:solidFill>
                  <a:srgbClr val="FFFF00"/>
                </a:solidFill>
              </a:rPr>
              <a:t>que também sou vosso irmão, e companheiro na aflição, e no reino, e paciência </a:t>
            </a:r>
            <a:r>
              <a:rPr lang="pt-BR" sz="4800" dirty="0" smtClean="0"/>
              <a:t>de Jesus Cristo, estava na ilha chamada </a:t>
            </a:r>
            <a:r>
              <a:rPr lang="pt-BR" sz="4800" dirty="0" err="1" smtClean="0"/>
              <a:t>Patmos</a:t>
            </a:r>
            <a:r>
              <a:rPr lang="pt-BR" sz="4800" dirty="0" smtClean="0"/>
              <a:t>, por causa da palavra de Deus, e pelo testemunho de Jesus Cristo.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496944" cy="14188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4800" b="1" dirty="0" smtClean="0">
              <a:solidFill>
                <a:srgbClr val="FFFF00"/>
              </a:solidFill>
            </a:endParaRPr>
          </a:p>
          <a:p>
            <a:r>
              <a:rPr lang="pt-BR" sz="4800" b="1" dirty="0" smtClean="0">
                <a:solidFill>
                  <a:srgbClr val="FFFF00"/>
                </a:solidFill>
              </a:rPr>
              <a:t>Aflição = tribulação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  <a:p>
            <a:r>
              <a:rPr lang="pt-BR" sz="4800" b="1" dirty="0" smtClean="0">
                <a:solidFill>
                  <a:srgbClr val="FFFF00"/>
                </a:solidFill>
              </a:rPr>
              <a:t>Reino = reino espiritual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  <a:p>
            <a:r>
              <a:rPr lang="pt-BR" sz="4800" b="1" dirty="0" smtClean="0">
                <a:solidFill>
                  <a:srgbClr val="FFFF00"/>
                </a:solidFill>
              </a:rPr>
              <a:t>Paciência = perseverança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tonio Fonseca\Downloads\Domicia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4342900" cy="6408712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4716016" y="332656"/>
            <a:ext cx="413927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000" dirty="0" smtClean="0"/>
              <a:t>Imperador </a:t>
            </a:r>
          </a:p>
          <a:p>
            <a:pPr algn="ctr"/>
            <a:r>
              <a:rPr lang="pt-BR" sz="6000" dirty="0" err="1" smtClean="0"/>
              <a:t>Domiciano</a:t>
            </a:r>
            <a:endParaRPr lang="pt-BR" sz="6000" dirty="0" smtClean="0"/>
          </a:p>
          <a:p>
            <a:pPr algn="ctr"/>
            <a:endParaRPr lang="pt-BR" sz="6000" dirty="0" smtClean="0"/>
          </a:p>
          <a:p>
            <a:pPr algn="ctr"/>
            <a:r>
              <a:rPr lang="pt-BR" sz="6000" dirty="0" smtClean="0"/>
              <a:t>Período</a:t>
            </a:r>
          </a:p>
          <a:p>
            <a:pPr algn="ctr"/>
            <a:r>
              <a:rPr lang="pt-BR" sz="6000" dirty="0" smtClean="0"/>
              <a:t> </a:t>
            </a:r>
          </a:p>
          <a:p>
            <a:pPr algn="ctr"/>
            <a:r>
              <a:rPr lang="pt-BR" sz="6000" dirty="0" smtClean="0"/>
              <a:t>81 – 96 D.C.</a:t>
            </a:r>
            <a:endParaRPr lang="pt-BR" sz="6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716016" y="332656"/>
            <a:ext cx="413927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000" dirty="0" smtClean="0"/>
              <a:t>Imperador </a:t>
            </a:r>
          </a:p>
          <a:p>
            <a:pPr algn="ctr"/>
            <a:r>
              <a:rPr lang="pt-BR" sz="6000" dirty="0" err="1" smtClean="0"/>
              <a:t>Nerva</a:t>
            </a:r>
            <a:endParaRPr lang="pt-BR" sz="6000" dirty="0" smtClean="0"/>
          </a:p>
          <a:p>
            <a:pPr algn="ctr"/>
            <a:endParaRPr lang="pt-BR" sz="6000" dirty="0" smtClean="0"/>
          </a:p>
          <a:p>
            <a:pPr algn="ctr"/>
            <a:r>
              <a:rPr lang="pt-BR" sz="6000" dirty="0" smtClean="0"/>
              <a:t>Período</a:t>
            </a:r>
          </a:p>
          <a:p>
            <a:pPr algn="ctr"/>
            <a:r>
              <a:rPr lang="pt-BR" sz="6000" dirty="0" smtClean="0"/>
              <a:t> </a:t>
            </a:r>
          </a:p>
          <a:p>
            <a:pPr algn="ctr"/>
            <a:r>
              <a:rPr lang="pt-BR" sz="6000" dirty="0" smtClean="0"/>
              <a:t>96 – 98 D.C.</a:t>
            </a:r>
            <a:endParaRPr lang="pt-BR" sz="6000" dirty="0"/>
          </a:p>
        </p:txBody>
      </p:sp>
      <p:pic>
        <p:nvPicPr>
          <p:cNvPr id="3074" name="Picture 2" descr="C:\Users\Antonio Fonseca\Downloads\Ner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3600400" cy="64078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496944" cy="1557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1.9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Eu, João</a:t>
            </a:r>
            <a:r>
              <a:rPr lang="pt-BR" sz="4800" dirty="0" smtClean="0"/>
              <a:t>, </a:t>
            </a:r>
            <a:r>
              <a:rPr lang="pt-BR" sz="4800" b="1" dirty="0" smtClean="0">
                <a:solidFill>
                  <a:srgbClr val="FFFF00"/>
                </a:solidFill>
              </a:rPr>
              <a:t>que também sou vosso irmão, e companheiro na aflição, e no reino, e paciência de Jesus Cristo</a:t>
            </a:r>
            <a:r>
              <a:rPr lang="pt-BR" sz="4800" dirty="0" smtClean="0"/>
              <a:t>, estava na ilha chamada </a:t>
            </a:r>
            <a:r>
              <a:rPr lang="pt-BR" sz="4800" dirty="0" err="1" smtClean="0"/>
              <a:t>Patmos</a:t>
            </a:r>
            <a:r>
              <a:rPr lang="pt-BR" sz="4800" dirty="0" smtClean="0"/>
              <a:t>, por causa da palavra de Deus, e pelo testemunho de Jesus Cristo.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10666</TotalTime>
  <Words>371</Words>
  <Application>Microsoft Office PowerPoint</Application>
  <PresentationFormat>Apresentação na tela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938</cp:revision>
  <dcterms:created xsi:type="dcterms:W3CDTF">2012-01-16T14:03:42Z</dcterms:created>
  <dcterms:modified xsi:type="dcterms:W3CDTF">2021-05-25T23:17:58Z</dcterms:modified>
</cp:coreProperties>
</file>