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9"/>
  </p:notesMasterIdLst>
  <p:sldIdLst>
    <p:sldId id="810" r:id="rId2"/>
    <p:sldId id="808" r:id="rId3"/>
    <p:sldId id="730" r:id="rId4"/>
    <p:sldId id="816" r:id="rId5"/>
    <p:sldId id="814" r:id="rId6"/>
    <p:sldId id="817" r:id="rId7"/>
    <p:sldId id="81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18/05/2021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92696"/>
            <a:ext cx="849694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1.8</a:t>
            </a:r>
            <a:endParaRPr lang="pt-BR" sz="5000" dirty="0" smtClean="0"/>
          </a:p>
          <a:p>
            <a:r>
              <a:rPr lang="pt-BR" sz="5400" dirty="0" smtClean="0"/>
              <a:t>Eu sou o Alfa e o Ômega, o princípio e o fim, diz o Senhor, que é, e que era, e que há de vir, o Todo-Poderoso.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92696"/>
            <a:ext cx="849694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1.8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Eu sou o Alfa e o Ômega</a:t>
            </a:r>
            <a:r>
              <a:rPr lang="pt-BR" sz="5400" dirty="0" smtClean="0"/>
              <a:t>, </a:t>
            </a:r>
            <a:r>
              <a:rPr lang="pt-BR" sz="5400" b="1" dirty="0" smtClean="0">
                <a:solidFill>
                  <a:srgbClr val="FFFF00"/>
                </a:solidFill>
              </a:rPr>
              <a:t>o princípio e o fim</a:t>
            </a:r>
            <a:r>
              <a:rPr lang="pt-BR" sz="5400" dirty="0" smtClean="0"/>
              <a:t>, diz o Senhor, que é, e que era, e que há de vir, o Todo-Poderoso.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8064896" cy="1508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Eu sou o Alfa e o Ômega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o princípio e o </a:t>
            </a:r>
            <a:r>
              <a:rPr lang="pt-BR" sz="4800" b="1" dirty="0" smtClean="0">
                <a:solidFill>
                  <a:srgbClr val="FFFF00"/>
                </a:solidFill>
              </a:rPr>
              <a:t>fim... 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5000" dirty="0" smtClean="0"/>
              <a:t>Apocalipse 1.8</a:t>
            </a:r>
          </a:p>
          <a:p>
            <a:r>
              <a:rPr lang="pt-BR" sz="5000" dirty="0" smtClean="0"/>
              <a:t>Apocalipse </a:t>
            </a:r>
            <a:r>
              <a:rPr lang="pt-BR" sz="5000" dirty="0" smtClean="0"/>
              <a:t>1.17</a:t>
            </a:r>
            <a:endParaRPr lang="pt-BR" sz="5000" dirty="0" smtClean="0"/>
          </a:p>
          <a:p>
            <a:r>
              <a:rPr lang="pt-BR" sz="5000" dirty="0" smtClean="0"/>
              <a:t>Apocalipse 21.6</a:t>
            </a:r>
          </a:p>
          <a:p>
            <a:r>
              <a:rPr lang="pt-BR" sz="5000" dirty="0" smtClean="0"/>
              <a:t>Apocalipse </a:t>
            </a:r>
            <a:r>
              <a:rPr lang="pt-BR" sz="5000" dirty="0" smtClean="0"/>
              <a:t>22.13</a:t>
            </a:r>
            <a:endParaRPr lang="pt-BR" sz="5000" dirty="0" smtClean="0"/>
          </a:p>
          <a:p>
            <a:endParaRPr lang="pt-BR" sz="5000" dirty="0" smtClean="0"/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92696"/>
            <a:ext cx="849694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1.8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Eu sou o Alfa e o Ômega</a:t>
            </a:r>
            <a:r>
              <a:rPr lang="pt-BR" sz="5400" dirty="0" smtClean="0"/>
              <a:t>, </a:t>
            </a:r>
            <a:r>
              <a:rPr lang="pt-BR" sz="5400" b="1" dirty="0" smtClean="0">
                <a:solidFill>
                  <a:srgbClr val="FFFF00"/>
                </a:solidFill>
              </a:rPr>
              <a:t>o princípio e o fim</a:t>
            </a:r>
            <a:r>
              <a:rPr lang="pt-BR" sz="5400" dirty="0" smtClean="0"/>
              <a:t>, diz o Senhor, </a:t>
            </a:r>
            <a:r>
              <a:rPr lang="pt-BR" sz="5400" b="1" dirty="0" smtClean="0">
                <a:solidFill>
                  <a:srgbClr val="FFFF00"/>
                </a:solidFill>
              </a:rPr>
              <a:t>que é, e que era, e que há de vir</a:t>
            </a:r>
            <a:r>
              <a:rPr lang="pt-BR" sz="5400" dirty="0" smtClean="0"/>
              <a:t>, o Todo-Poderoso.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8064896" cy="1434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...que </a:t>
            </a:r>
            <a:r>
              <a:rPr lang="pt-BR" sz="4800" b="1" dirty="0" smtClean="0">
                <a:solidFill>
                  <a:srgbClr val="FFFF00"/>
                </a:solidFill>
              </a:rPr>
              <a:t>é, e que era, e que há de </a:t>
            </a:r>
            <a:r>
              <a:rPr lang="pt-BR" sz="4800" b="1" dirty="0" smtClean="0">
                <a:solidFill>
                  <a:srgbClr val="FFFF00"/>
                </a:solidFill>
              </a:rPr>
              <a:t>vir...</a:t>
            </a:r>
          </a:p>
          <a:p>
            <a:pPr algn="ctr"/>
            <a:endParaRPr lang="pt-BR" sz="5000" b="1" dirty="0" smtClean="0">
              <a:solidFill>
                <a:srgbClr val="FFFF00"/>
              </a:solidFill>
            </a:endParaRPr>
          </a:p>
          <a:p>
            <a:r>
              <a:rPr lang="pt-BR" sz="5000" dirty="0" smtClean="0"/>
              <a:t>Apocalipse </a:t>
            </a:r>
            <a:r>
              <a:rPr lang="pt-BR" sz="5000" dirty="0" smtClean="0"/>
              <a:t>1.4</a:t>
            </a:r>
          </a:p>
          <a:p>
            <a:r>
              <a:rPr lang="pt-BR" sz="5000" dirty="0" smtClean="0"/>
              <a:t>Apocalipse </a:t>
            </a:r>
            <a:r>
              <a:rPr lang="pt-BR" sz="5000" dirty="0" smtClean="0"/>
              <a:t>1.8</a:t>
            </a:r>
            <a:endParaRPr lang="pt-BR" sz="5000" dirty="0" smtClean="0"/>
          </a:p>
          <a:p>
            <a:r>
              <a:rPr lang="pt-BR" sz="5000" dirty="0" smtClean="0"/>
              <a:t>Apocalipse 4.8</a:t>
            </a:r>
          </a:p>
          <a:p>
            <a:endParaRPr lang="pt-BR" sz="5000" dirty="0" smtClean="0"/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92696"/>
            <a:ext cx="849694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1.8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Eu sou o Alfa e o Ômega</a:t>
            </a:r>
            <a:r>
              <a:rPr lang="pt-BR" sz="5400" dirty="0" smtClean="0"/>
              <a:t>, </a:t>
            </a:r>
            <a:r>
              <a:rPr lang="pt-BR" sz="5400" b="1" dirty="0" smtClean="0">
                <a:solidFill>
                  <a:srgbClr val="FFFF00"/>
                </a:solidFill>
              </a:rPr>
              <a:t>o princípio e o fim</a:t>
            </a:r>
            <a:r>
              <a:rPr lang="pt-BR" sz="5400" dirty="0" smtClean="0"/>
              <a:t>, diz o Senhor, </a:t>
            </a:r>
            <a:r>
              <a:rPr lang="pt-BR" sz="5400" b="1" dirty="0" smtClean="0">
                <a:solidFill>
                  <a:srgbClr val="FFFF00"/>
                </a:solidFill>
              </a:rPr>
              <a:t>que é, e que era, e que há de vir</a:t>
            </a:r>
            <a:r>
              <a:rPr lang="pt-BR" sz="5400" dirty="0" smtClean="0"/>
              <a:t>, </a:t>
            </a:r>
            <a:r>
              <a:rPr lang="pt-BR" sz="5400" b="1" dirty="0" smtClean="0">
                <a:solidFill>
                  <a:srgbClr val="FFFF00"/>
                </a:solidFill>
              </a:rPr>
              <a:t>o Todo-Poderoso</a:t>
            </a:r>
            <a:r>
              <a:rPr lang="pt-BR" sz="5400" dirty="0" smtClean="0"/>
              <a:t>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88640"/>
            <a:ext cx="806489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...o Todo-Poderoso...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611560" y="1052736"/>
            <a:ext cx="69847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Apocalipse 1.8</a:t>
            </a:r>
          </a:p>
          <a:p>
            <a:r>
              <a:rPr lang="pt-BR" sz="4800" dirty="0" smtClean="0"/>
              <a:t>Apocalipse 4.8</a:t>
            </a:r>
          </a:p>
          <a:p>
            <a:r>
              <a:rPr lang="pt-BR" sz="4800" dirty="0" smtClean="0"/>
              <a:t>Apocalipse </a:t>
            </a:r>
            <a:r>
              <a:rPr lang="pt-BR" sz="4800" dirty="0" smtClean="0"/>
              <a:t>11.17</a:t>
            </a:r>
          </a:p>
          <a:p>
            <a:r>
              <a:rPr lang="pt-BR" sz="4800" dirty="0" smtClean="0"/>
              <a:t>Apocalipse </a:t>
            </a:r>
            <a:r>
              <a:rPr lang="pt-BR" sz="4800" dirty="0" smtClean="0"/>
              <a:t>15.3</a:t>
            </a:r>
            <a:endParaRPr lang="pt-BR" sz="4800" dirty="0" smtClean="0"/>
          </a:p>
          <a:p>
            <a:r>
              <a:rPr lang="pt-BR" sz="4800" dirty="0" smtClean="0"/>
              <a:t>Apocalipse </a:t>
            </a:r>
            <a:r>
              <a:rPr lang="pt-BR" sz="4800" dirty="0" smtClean="0"/>
              <a:t>16.7,14</a:t>
            </a:r>
            <a:endParaRPr lang="pt-BR" sz="4800" dirty="0" smtClean="0"/>
          </a:p>
          <a:p>
            <a:r>
              <a:rPr lang="pt-BR" sz="4800" smtClean="0"/>
              <a:t>Apocalipse </a:t>
            </a:r>
            <a:r>
              <a:rPr lang="pt-BR" sz="4800" smtClean="0"/>
              <a:t>19.6,15</a:t>
            </a:r>
            <a:endParaRPr lang="pt-BR" sz="4800" dirty="0" smtClean="0"/>
          </a:p>
          <a:p>
            <a:r>
              <a:rPr lang="pt-BR" sz="4800" dirty="0" smtClean="0"/>
              <a:t>Apocalipse 21.22</a:t>
            </a:r>
            <a:endParaRPr lang="pt-BR" sz="4800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10328</TotalTime>
  <Words>204</Words>
  <Application>Microsoft Office PowerPoint</Application>
  <PresentationFormat>Apresentação na tela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913</cp:revision>
  <dcterms:created xsi:type="dcterms:W3CDTF">2012-01-16T14:03:42Z</dcterms:created>
  <dcterms:modified xsi:type="dcterms:W3CDTF">2021-05-18T16:10:52Z</dcterms:modified>
</cp:coreProperties>
</file>