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20"/>
  </p:notesMasterIdLst>
  <p:sldIdLst>
    <p:sldId id="730" r:id="rId2"/>
    <p:sldId id="772" r:id="rId3"/>
    <p:sldId id="773" r:id="rId4"/>
    <p:sldId id="739" r:id="rId5"/>
    <p:sldId id="774" r:id="rId6"/>
    <p:sldId id="736" r:id="rId7"/>
    <p:sldId id="775" r:id="rId8"/>
    <p:sldId id="759" r:id="rId9"/>
    <p:sldId id="776" r:id="rId10"/>
    <p:sldId id="761" r:id="rId11"/>
    <p:sldId id="762" r:id="rId12"/>
    <p:sldId id="777" r:id="rId13"/>
    <p:sldId id="778" r:id="rId14"/>
    <p:sldId id="779" r:id="rId15"/>
    <p:sldId id="767" r:id="rId16"/>
    <p:sldId id="768" r:id="rId17"/>
    <p:sldId id="780" r:id="rId18"/>
    <p:sldId id="771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20/04/2021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496944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1.4</a:t>
            </a:r>
          </a:p>
          <a:p>
            <a:r>
              <a:rPr lang="pt-BR" sz="5400" dirty="0" smtClean="0"/>
              <a:t>João, às sete igrejas que estão na Ásia: Graça e paz seja convosco da parte daquele que é, e que era, e que há de vir, e da dos sete espíritos que estão diante do seu trono;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49694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FFFF00"/>
                </a:solidFill>
              </a:rPr>
              <a:t>...da parte daquele que é, e que era, e que há de vir...</a:t>
            </a:r>
          </a:p>
          <a:p>
            <a:pPr algn="ctr"/>
            <a:endParaRPr lang="pt-BR" sz="5400" dirty="0" smtClean="0"/>
          </a:p>
          <a:p>
            <a:r>
              <a:rPr lang="pt-BR" sz="5400" dirty="0" smtClean="0"/>
              <a:t>Se refere ao Pai (Deus) e ao Filho (Deus)</a:t>
            </a:r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260648"/>
            <a:ext cx="7560840" cy="901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Salmos 93.2</a:t>
            </a:r>
          </a:p>
          <a:p>
            <a:endParaRPr lang="pt-BR" sz="5400" dirty="0" smtClean="0"/>
          </a:p>
          <a:p>
            <a:r>
              <a:rPr lang="pt-BR" sz="5400" dirty="0" smtClean="0"/>
              <a:t>O teu trono está firme desde então; tu és desde a eternidade.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424936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Isaías 9.6</a:t>
            </a:r>
          </a:p>
          <a:p>
            <a:r>
              <a:rPr lang="pt-BR" sz="4800" dirty="0" smtClean="0"/>
              <a:t>Porque um menino nos nasceu, um filho se nos deu, e o principado está sobre os seus ombros, e se chamará o seu nome: Maravilhoso, Conselheiro, Deus Forte, Pai da Eternidade, Príncipe da Paz.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424936" cy="1224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Hebreus 9.14</a:t>
            </a:r>
          </a:p>
          <a:p>
            <a:r>
              <a:rPr lang="pt-BR" sz="4800" dirty="0" smtClean="0"/>
              <a:t>Quanto mais o sangue de Cristo, que pelo Espírito eterno se ofereceu a si mesmo imaculado a Deus, purificará as vossas consciências das obras mortas, para servirdes ao Deus vivo?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1067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1.4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João</a:t>
            </a:r>
            <a:r>
              <a:rPr lang="pt-BR" sz="5400" dirty="0" smtClean="0"/>
              <a:t>, às </a:t>
            </a:r>
            <a:r>
              <a:rPr lang="pt-BR" sz="5400" b="1" dirty="0" smtClean="0">
                <a:solidFill>
                  <a:srgbClr val="FFFF00"/>
                </a:solidFill>
              </a:rPr>
              <a:t>sete igrejas que estão na Ásia</a:t>
            </a:r>
            <a:r>
              <a:rPr lang="pt-BR" sz="5400" dirty="0" smtClean="0"/>
              <a:t>: </a:t>
            </a:r>
            <a:r>
              <a:rPr lang="pt-BR" sz="5400" b="1" dirty="0" smtClean="0">
                <a:solidFill>
                  <a:srgbClr val="FFFF00"/>
                </a:solidFill>
              </a:rPr>
              <a:t>Graça e paz </a:t>
            </a:r>
            <a:r>
              <a:rPr lang="pt-BR" sz="5400" dirty="0" smtClean="0"/>
              <a:t>seja convosco </a:t>
            </a:r>
            <a:r>
              <a:rPr lang="pt-BR" sz="5400" b="1" dirty="0" smtClean="0">
                <a:solidFill>
                  <a:srgbClr val="FFFF00"/>
                </a:solidFill>
              </a:rPr>
              <a:t>da parte daquele que é, e que era, e que há de vir</a:t>
            </a:r>
            <a:r>
              <a:rPr lang="pt-BR" sz="5400" dirty="0" smtClean="0"/>
              <a:t>, e da dos </a:t>
            </a:r>
            <a:r>
              <a:rPr lang="pt-BR" sz="5400" b="1" dirty="0" smtClean="0">
                <a:solidFill>
                  <a:srgbClr val="FFFF00"/>
                </a:solidFill>
              </a:rPr>
              <a:t>sete espíritos</a:t>
            </a:r>
            <a:r>
              <a:rPr lang="pt-BR" sz="5400" dirty="0" smtClean="0"/>
              <a:t> que estão diante do seu trono;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260648"/>
            <a:ext cx="756084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FFFF00"/>
                </a:solidFill>
              </a:rPr>
              <a:t>... sete espíritos...</a:t>
            </a:r>
          </a:p>
          <a:p>
            <a:endParaRPr lang="pt-BR" sz="5400" dirty="0" smtClean="0"/>
          </a:p>
          <a:p>
            <a:pPr>
              <a:buFont typeface="Arial" pitchFamily="34" charset="0"/>
              <a:buChar char="•"/>
            </a:pPr>
            <a:r>
              <a:rPr lang="pt-BR" sz="5400" dirty="0" smtClean="0"/>
              <a:t> O Espírito Santo.</a:t>
            </a:r>
          </a:p>
          <a:p>
            <a:endParaRPr lang="pt-BR" sz="5400" dirty="0" smtClean="0"/>
          </a:p>
          <a:p>
            <a:pPr>
              <a:buFont typeface="Arial" pitchFamily="34" charset="0"/>
              <a:buChar char="•"/>
            </a:pPr>
            <a:r>
              <a:rPr lang="pt-BR" sz="5400" dirty="0" smtClean="0"/>
              <a:t> Sete anjos de hierarquia elevada.</a:t>
            </a:r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280920" cy="901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Isaías 11.2</a:t>
            </a:r>
          </a:p>
          <a:p>
            <a:r>
              <a:rPr lang="pt-BR" sz="5400" dirty="0" smtClean="0"/>
              <a:t>E repousará sobre ele o Espírito do </a:t>
            </a:r>
            <a:r>
              <a:rPr lang="pt-BR" sz="5400" dirty="0" smtClean="0">
                <a:solidFill>
                  <a:srgbClr val="FFFF00"/>
                </a:solidFill>
              </a:rPr>
              <a:t>Senhor</a:t>
            </a:r>
            <a:r>
              <a:rPr lang="pt-BR" sz="5400" dirty="0" smtClean="0"/>
              <a:t>, o espírito de </a:t>
            </a:r>
            <a:r>
              <a:rPr lang="pt-BR" sz="5400" dirty="0" smtClean="0">
                <a:solidFill>
                  <a:srgbClr val="FFFF00"/>
                </a:solidFill>
              </a:rPr>
              <a:t>sabedoria</a:t>
            </a:r>
            <a:r>
              <a:rPr lang="pt-BR" sz="5400" dirty="0" smtClean="0"/>
              <a:t> e de </a:t>
            </a:r>
            <a:r>
              <a:rPr lang="pt-BR" sz="5400" dirty="0" smtClean="0">
                <a:solidFill>
                  <a:srgbClr val="FFFF00"/>
                </a:solidFill>
              </a:rPr>
              <a:t>entendimento</a:t>
            </a:r>
            <a:r>
              <a:rPr lang="pt-BR" sz="5400" dirty="0" smtClean="0"/>
              <a:t>, o espírito de </a:t>
            </a:r>
            <a:r>
              <a:rPr lang="pt-BR" sz="5400" dirty="0" smtClean="0">
                <a:solidFill>
                  <a:srgbClr val="FFFF00"/>
                </a:solidFill>
              </a:rPr>
              <a:t>conselho</a:t>
            </a:r>
            <a:r>
              <a:rPr lang="pt-BR" sz="5400" dirty="0" smtClean="0"/>
              <a:t> e de </a:t>
            </a:r>
            <a:r>
              <a:rPr lang="pt-BR" sz="5400" dirty="0" smtClean="0">
                <a:solidFill>
                  <a:srgbClr val="FFFF00"/>
                </a:solidFill>
              </a:rPr>
              <a:t>fortaleza</a:t>
            </a:r>
            <a:r>
              <a:rPr lang="pt-BR" sz="5400" dirty="0" smtClean="0"/>
              <a:t>, o espírito de </a:t>
            </a:r>
            <a:r>
              <a:rPr lang="pt-BR" sz="5400" dirty="0" smtClean="0">
                <a:solidFill>
                  <a:srgbClr val="FFFF00"/>
                </a:solidFill>
              </a:rPr>
              <a:t>conhecimento</a:t>
            </a:r>
            <a:r>
              <a:rPr lang="pt-BR" sz="5400" dirty="0" smtClean="0"/>
              <a:t> e de </a:t>
            </a:r>
            <a:r>
              <a:rPr lang="pt-BR" sz="5400" dirty="0" smtClean="0">
                <a:solidFill>
                  <a:srgbClr val="FFFF00"/>
                </a:solidFill>
              </a:rPr>
              <a:t>temor</a:t>
            </a:r>
            <a:r>
              <a:rPr lang="pt-BR" sz="5400" dirty="0" smtClean="0"/>
              <a:t> do Senhor.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1067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1.4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João</a:t>
            </a:r>
            <a:r>
              <a:rPr lang="pt-BR" sz="5400" dirty="0" smtClean="0"/>
              <a:t>, às </a:t>
            </a:r>
            <a:r>
              <a:rPr lang="pt-BR" sz="5400" b="1" dirty="0" smtClean="0">
                <a:solidFill>
                  <a:srgbClr val="FFFF00"/>
                </a:solidFill>
              </a:rPr>
              <a:t>sete igrejas que estão na Ásia</a:t>
            </a:r>
            <a:r>
              <a:rPr lang="pt-BR" sz="5400" dirty="0" smtClean="0"/>
              <a:t>: </a:t>
            </a:r>
            <a:r>
              <a:rPr lang="pt-BR" sz="5400" b="1" dirty="0" smtClean="0">
                <a:solidFill>
                  <a:srgbClr val="FFFF00"/>
                </a:solidFill>
              </a:rPr>
              <a:t>Graça e paz </a:t>
            </a:r>
            <a:r>
              <a:rPr lang="pt-BR" sz="5400" dirty="0" smtClean="0"/>
              <a:t>seja convosco </a:t>
            </a:r>
            <a:r>
              <a:rPr lang="pt-BR" sz="5400" b="1" dirty="0" smtClean="0">
                <a:solidFill>
                  <a:srgbClr val="FFFF00"/>
                </a:solidFill>
              </a:rPr>
              <a:t>da parte daquele que é, e que era, e que há de vir</a:t>
            </a:r>
            <a:r>
              <a:rPr lang="pt-BR" sz="5400" dirty="0" smtClean="0"/>
              <a:t>, e da dos </a:t>
            </a:r>
            <a:r>
              <a:rPr lang="pt-BR" sz="5400" b="1" dirty="0" smtClean="0">
                <a:solidFill>
                  <a:srgbClr val="FFFF00"/>
                </a:solidFill>
              </a:rPr>
              <a:t>sete espíritos</a:t>
            </a:r>
            <a:r>
              <a:rPr lang="pt-BR" sz="5400" dirty="0" smtClean="0"/>
              <a:t> que estão </a:t>
            </a:r>
            <a:r>
              <a:rPr lang="pt-BR" sz="5400" b="1" dirty="0" smtClean="0">
                <a:solidFill>
                  <a:srgbClr val="FFFF00"/>
                </a:solidFill>
              </a:rPr>
              <a:t>diante do seu trono</a:t>
            </a:r>
            <a:r>
              <a:rPr lang="pt-BR" sz="5400" dirty="0" smtClean="0"/>
              <a:t>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260648"/>
            <a:ext cx="756084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FFFF00"/>
                </a:solidFill>
              </a:rPr>
              <a:t>... diante do seu trono...</a:t>
            </a:r>
          </a:p>
          <a:p>
            <a:endParaRPr lang="pt-BR" sz="5400" dirty="0" smtClean="0"/>
          </a:p>
          <a:p>
            <a:r>
              <a:rPr lang="pt-BR" sz="5400" dirty="0" smtClean="0"/>
              <a:t>Encontram-se nos mais elevados céus. Portanto, devemos entender como autoridade e glória.</a:t>
            </a:r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496944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1.4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João</a:t>
            </a:r>
            <a:r>
              <a:rPr lang="pt-BR" sz="5400" dirty="0" smtClean="0"/>
              <a:t>, às sete igrejas que estão na Ásia: Graça e paz seja convosco da parte daquele que é, e que era, e que há de vir, e da dos sete espíritos que estão diante do seu trono;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496944" cy="1067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1.4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João</a:t>
            </a:r>
            <a:r>
              <a:rPr lang="pt-BR" sz="5400" dirty="0" smtClean="0"/>
              <a:t>, às </a:t>
            </a:r>
            <a:r>
              <a:rPr lang="pt-BR" sz="5400" b="1" dirty="0" smtClean="0">
                <a:solidFill>
                  <a:srgbClr val="FFFF00"/>
                </a:solidFill>
              </a:rPr>
              <a:t>sete igrejas que estão na Ásia</a:t>
            </a:r>
            <a:r>
              <a:rPr lang="pt-BR" sz="5400" dirty="0" smtClean="0"/>
              <a:t>: Graça e paz seja convosco da parte daquele que é, e que era, e que há de vir, e da dos sete espíritos que estão diante do seu trono;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196752"/>
            <a:ext cx="83529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>
                <a:solidFill>
                  <a:srgbClr val="FFFF00"/>
                </a:solidFill>
              </a:rPr>
              <a:t>... sete igrejas que estão na Ásia...</a:t>
            </a:r>
          </a:p>
          <a:p>
            <a:pPr algn="ctr"/>
            <a:endParaRPr lang="pt-BR" sz="6000" b="1" dirty="0" smtClean="0">
              <a:solidFill>
                <a:srgbClr val="FFFF00"/>
              </a:solidFill>
            </a:endParaRPr>
          </a:p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tonio Fonseca\Downloads\Ásia 7 igrejas.jpg.cr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2690"/>
            <a:ext cx="8640960" cy="6486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352928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4400" dirty="0" smtClean="0"/>
              <a:t> </a:t>
            </a:r>
            <a:r>
              <a:rPr lang="pt-BR" sz="4800" dirty="0" smtClean="0"/>
              <a:t>Representam as igrejas da época. </a:t>
            </a:r>
          </a:p>
          <a:p>
            <a:pPr>
              <a:buFont typeface="Arial" pitchFamily="34" charset="0"/>
              <a:buChar char="•"/>
            </a:pPr>
            <a:r>
              <a:rPr lang="pt-BR" sz="4800" dirty="0" smtClean="0"/>
              <a:t> Representam a igreja cristã universal.</a:t>
            </a:r>
          </a:p>
          <a:p>
            <a:pPr>
              <a:buFont typeface="Arial" pitchFamily="34" charset="0"/>
              <a:buChar char="•"/>
            </a:pPr>
            <a:r>
              <a:rPr lang="pt-BR" sz="4800" dirty="0" smtClean="0"/>
              <a:t> Representam a igreja em qualquer época.</a:t>
            </a:r>
          </a:p>
          <a:p>
            <a:pPr>
              <a:buFont typeface="Arial" pitchFamily="34" charset="0"/>
              <a:buChar char="•"/>
            </a:pPr>
            <a:r>
              <a:rPr lang="pt-BR" sz="4800" dirty="0" smtClean="0"/>
              <a:t> Representam 7 estágios da história </a:t>
            </a:r>
            <a:r>
              <a:rPr lang="pt-BR" sz="4800" dirty="0" smtClean="0"/>
              <a:t>da </a:t>
            </a:r>
            <a:r>
              <a:rPr lang="pt-BR" sz="4800" dirty="0" smtClean="0"/>
              <a:t>igreja.</a:t>
            </a:r>
          </a:p>
          <a:p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496944" cy="1067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1.4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João</a:t>
            </a:r>
            <a:r>
              <a:rPr lang="pt-BR" sz="5400" dirty="0" smtClean="0"/>
              <a:t>, às </a:t>
            </a:r>
            <a:r>
              <a:rPr lang="pt-BR" sz="5400" b="1" dirty="0" smtClean="0">
                <a:solidFill>
                  <a:srgbClr val="FFFF00"/>
                </a:solidFill>
              </a:rPr>
              <a:t>sete igrejas que estão na Ásia</a:t>
            </a:r>
            <a:r>
              <a:rPr lang="pt-BR" sz="5400" dirty="0" smtClean="0"/>
              <a:t>: </a:t>
            </a:r>
            <a:r>
              <a:rPr lang="pt-BR" sz="5400" b="1" dirty="0" smtClean="0">
                <a:solidFill>
                  <a:srgbClr val="FFFF00"/>
                </a:solidFill>
              </a:rPr>
              <a:t>Graça e paz </a:t>
            </a:r>
            <a:r>
              <a:rPr lang="pt-BR" sz="5400" dirty="0" smtClean="0"/>
              <a:t>seja convosco da parte daquele que é, e que era, e que há de vir, e da dos sete espíritos que estão diante do seu trono;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568952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FFFF00"/>
                </a:solidFill>
              </a:rPr>
              <a:t>...Graça e paz...</a:t>
            </a:r>
            <a:endParaRPr lang="pt-BR" sz="4800" dirty="0" smtClean="0"/>
          </a:p>
          <a:p>
            <a:r>
              <a:rPr lang="pt-BR" sz="4800" dirty="0" smtClean="0"/>
              <a:t>É uma saudação cristã muito usada pelo apóstolo Paulo.</a:t>
            </a:r>
          </a:p>
          <a:p>
            <a:r>
              <a:rPr lang="pt-BR" sz="4800" dirty="0" smtClean="0"/>
              <a:t>“A todos os que estais em Roma, amados de Deus, chamados santos: Graça e paz de Deus nosso Pai, e do Senhor Jesus Cristo”. Romanos 1.7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496944" cy="1067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1.4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João</a:t>
            </a:r>
            <a:r>
              <a:rPr lang="pt-BR" sz="5400" dirty="0" smtClean="0"/>
              <a:t>, às </a:t>
            </a:r>
            <a:r>
              <a:rPr lang="pt-BR" sz="5400" b="1" dirty="0" smtClean="0">
                <a:solidFill>
                  <a:srgbClr val="FFFF00"/>
                </a:solidFill>
              </a:rPr>
              <a:t>sete igrejas que estão na Ásia</a:t>
            </a:r>
            <a:r>
              <a:rPr lang="pt-BR" sz="5400" dirty="0" smtClean="0"/>
              <a:t>: </a:t>
            </a:r>
            <a:r>
              <a:rPr lang="pt-BR" sz="5400" b="1" dirty="0" smtClean="0">
                <a:solidFill>
                  <a:srgbClr val="FFFF00"/>
                </a:solidFill>
              </a:rPr>
              <a:t>Graça e paz </a:t>
            </a:r>
            <a:r>
              <a:rPr lang="pt-BR" sz="5400" dirty="0" smtClean="0"/>
              <a:t>seja convosco </a:t>
            </a:r>
            <a:r>
              <a:rPr lang="pt-BR" sz="5400" b="1" dirty="0" smtClean="0">
                <a:solidFill>
                  <a:srgbClr val="FFFF00"/>
                </a:solidFill>
              </a:rPr>
              <a:t>da parte daquele que é, e que era, e que há de vir</a:t>
            </a:r>
            <a:r>
              <a:rPr lang="pt-BR" sz="5400" dirty="0" smtClean="0"/>
              <a:t>, e da dos sete espíritos que estão diante do seu trono;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9636</TotalTime>
  <Words>602</Words>
  <Application>Microsoft Office PowerPoint</Application>
  <PresentationFormat>Apresentação na tela (4:3)</PresentationFormat>
  <Paragraphs>48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849</cp:revision>
  <dcterms:created xsi:type="dcterms:W3CDTF">2012-01-16T14:03:42Z</dcterms:created>
  <dcterms:modified xsi:type="dcterms:W3CDTF">2021-04-20T23:55:04Z</dcterms:modified>
</cp:coreProperties>
</file>