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25"/>
  </p:notesMasterIdLst>
  <p:sldIdLst>
    <p:sldId id="730" r:id="rId2"/>
    <p:sldId id="755" r:id="rId3"/>
    <p:sldId id="736" r:id="rId4"/>
    <p:sldId id="738" r:id="rId5"/>
    <p:sldId id="754" r:id="rId6"/>
    <p:sldId id="756" r:id="rId7"/>
    <p:sldId id="739" r:id="rId8"/>
    <p:sldId id="757" r:id="rId9"/>
    <p:sldId id="744" r:id="rId10"/>
    <p:sldId id="758" r:id="rId11"/>
    <p:sldId id="759" r:id="rId12"/>
    <p:sldId id="760" r:id="rId13"/>
    <p:sldId id="763" r:id="rId14"/>
    <p:sldId id="761" r:id="rId15"/>
    <p:sldId id="762" r:id="rId16"/>
    <p:sldId id="764" r:id="rId17"/>
    <p:sldId id="765" r:id="rId18"/>
    <p:sldId id="766" r:id="rId19"/>
    <p:sldId id="767" r:id="rId20"/>
    <p:sldId id="768" r:id="rId21"/>
    <p:sldId id="771" r:id="rId22"/>
    <p:sldId id="770" r:id="rId23"/>
    <p:sldId id="769" r:id="rId2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4B"/>
    <a:srgbClr val="720202"/>
    <a:srgbClr val="FF0000"/>
    <a:srgbClr val="F68B16"/>
    <a:srgbClr val="008000"/>
    <a:srgbClr val="F76E31"/>
    <a:srgbClr val="F8A6BF"/>
    <a:srgbClr val="CC0000"/>
    <a:srgbClr val="00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14/04/2021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iaonline.com.br/acf/ap/1/3+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iaonline.com.br/acf/ap/1/3+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iaonline.com.br/acf/ap/1/3+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iaonline.com.br/acf/ap/1/3+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iaonline.com.br/acf/ap/1/3+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iaonline.com.br/acf/ap/1/3+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iaonline.com.br/acf/ap/1/1+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260648"/>
            <a:ext cx="784887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1.2</a:t>
            </a:r>
          </a:p>
          <a:p>
            <a:pPr algn="ctr"/>
            <a:endParaRPr lang="pt-BR" sz="5400" dirty="0" smtClean="0"/>
          </a:p>
          <a:p>
            <a:r>
              <a:rPr lang="pt-BR" sz="5400" dirty="0" smtClean="0"/>
              <a:t>O qual testificou da palavra de Deus, e do testemunho de Jesus Cristo, e de tudo o que tem visto.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60648"/>
            <a:ext cx="828092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1.2</a:t>
            </a:r>
          </a:p>
          <a:p>
            <a:pPr algn="ctr"/>
            <a:endParaRPr lang="pt-BR" sz="5400" dirty="0" smtClean="0"/>
          </a:p>
          <a:p>
            <a:r>
              <a:rPr lang="pt-BR" sz="5400" dirty="0" smtClean="0"/>
              <a:t>O qual </a:t>
            </a:r>
            <a:r>
              <a:rPr lang="pt-BR" sz="5400" b="1" dirty="0" smtClean="0">
                <a:solidFill>
                  <a:srgbClr val="FFFF00"/>
                </a:solidFill>
              </a:rPr>
              <a:t>testificou</a:t>
            </a:r>
            <a:r>
              <a:rPr lang="pt-BR" sz="5400" dirty="0" smtClean="0"/>
              <a:t> da </a:t>
            </a:r>
            <a:r>
              <a:rPr lang="pt-BR" sz="5400" b="1" dirty="0" smtClean="0">
                <a:solidFill>
                  <a:srgbClr val="FFFF00"/>
                </a:solidFill>
              </a:rPr>
              <a:t>palavra de Deus</a:t>
            </a:r>
            <a:r>
              <a:rPr lang="pt-BR" sz="5400" dirty="0" smtClean="0"/>
              <a:t>, e do </a:t>
            </a:r>
            <a:r>
              <a:rPr lang="pt-BR" sz="5400" b="1" dirty="0" smtClean="0">
                <a:solidFill>
                  <a:srgbClr val="FFFF00"/>
                </a:solidFill>
              </a:rPr>
              <a:t>testemunho de Jesus Cristo</a:t>
            </a:r>
            <a:r>
              <a:rPr lang="pt-BR" sz="5400" dirty="0" smtClean="0"/>
              <a:t>, e de</a:t>
            </a:r>
            <a:r>
              <a:rPr lang="pt-BR" sz="5400" b="1" dirty="0" smtClean="0">
                <a:solidFill>
                  <a:srgbClr val="FFFF00"/>
                </a:solidFill>
              </a:rPr>
              <a:t> tudo o que tem visto</a:t>
            </a:r>
            <a:r>
              <a:rPr lang="pt-BR" sz="5400" dirty="0" smtClean="0"/>
              <a:t>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260648"/>
            <a:ext cx="756084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 smtClean="0">
                <a:solidFill>
                  <a:srgbClr val="FFFF00"/>
                </a:solidFill>
              </a:rPr>
              <a:t>...tudo o que tem visto.</a:t>
            </a:r>
            <a:endParaRPr lang="pt-BR" sz="5400" dirty="0" smtClean="0"/>
          </a:p>
          <a:p>
            <a:endParaRPr lang="pt-BR" sz="5400" dirty="0" smtClean="0"/>
          </a:p>
          <a:p>
            <a:r>
              <a:rPr lang="pt-BR" sz="5400" dirty="0" smtClean="0"/>
              <a:t>Tudo no livro de Apocalipse é inspirado </a:t>
            </a:r>
          </a:p>
          <a:p>
            <a:r>
              <a:rPr lang="pt-BR" sz="5400" dirty="0" smtClean="0"/>
              <a:t>por Deus.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60648"/>
            <a:ext cx="8280920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1.3</a:t>
            </a:r>
          </a:p>
          <a:p>
            <a:r>
              <a:rPr lang="pt-BR" sz="5400" dirty="0" smtClean="0"/>
              <a:t>Bem-aventurado aquele que lê, e os que ouvem as palavras desta profecia, e guardam as coisas que nela estão escritas; porque o tempo está próximo.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hlinkClick r:id="rId2"/>
              </a:rPr>
              <a:t>Apocalipse 1:3 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60648"/>
            <a:ext cx="8280920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1.3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Bem-aventurado</a:t>
            </a:r>
            <a:r>
              <a:rPr lang="pt-BR" sz="5400" dirty="0" smtClean="0"/>
              <a:t> aquele que lê, e os que ouvem as palavras desta profecia, e guardam as coisas que nela estão escritas; porque o tempo está próximo.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hlinkClick r:id="rId2"/>
              </a:rPr>
              <a:t>Apocalipse 1:3 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260648"/>
            <a:ext cx="756084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 smtClean="0">
                <a:solidFill>
                  <a:srgbClr val="FFFF00"/>
                </a:solidFill>
              </a:rPr>
              <a:t>Bem-aventurado...</a:t>
            </a:r>
          </a:p>
          <a:p>
            <a:endParaRPr lang="pt-BR" sz="5400" dirty="0" smtClean="0"/>
          </a:p>
          <a:p>
            <a:r>
              <a:rPr lang="pt-BR" sz="5400" dirty="0" smtClean="0"/>
              <a:t>Bem estar espiritual, felicidade divina, natureza divina.</a:t>
            </a:r>
          </a:p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260648"/>
            <a:ext cx="7560840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1 Coríntios 2.16</a:t>
            </a:r>
          </a:p>
          <a:p>
            <a:endParaRPr lang="pt-BR" sz="5400" dirty="0" smtClean="0"/>
          </a:p>
          <a:p>
            <a:r>
              <a:rPr lang="pt-BR" sz="5400" dirty="0" smtClean="0"/>
              <a:t>Porque, quem conheceu a mente do Senhor, para que possa instruí-lo? Mas nós temos a mente de Cristo.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60648"/>
            <a:ext cx="8280920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1.3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Bem-aventurado</a:t>
            </a:r>
            <a:r>
              <a:rPr lang="pt-BR" sz="5400" dirty="0" smtClean="0"/>
              <a:t> aquele que</a:t>
            </a:r>
            <a:r>
              <a:rPr lang="pt-BR" sz="5400" b="1" dirty="0" smtClean="0">
                <a:solidFill>
                  <a:srgbClr val="FFFF00"/>
                </a:solidFill>
              </a:rPr>
              <a:t> lê</a:t>
            </a:r>
            <a:r>
              <a:rPr lang="pt-BR" sz="5400" dirty="0" smtClean="0"/>
              <a:t>, e os que </a:t>
            </a:r>
            <a:r>
              <a:rPr lang="pt-BR" sz="5400" b="1" dirty="0" smtClean="0">
                <a:solidFill>
                  <a:srgbClr val="FFFF00"/>
                </a:solidFill>
              </a:rPr>
              <a:t>ouvem</a:t>
            </a:r>
            <a:r>
              <a:rPr lang="pt-BR" sz="5400" dirty="0" smtClean="0"/>
              <a:t> as palavras desta profecia, e guardam as coisas que nela estão escritas; porque o tempo está próximo.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hlinkClick r:id="rId2"/>
              </a:rPr>
              <a:t>Apocalipse 1:3 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260648"/>
            <a:ext cx="7560840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 smtClean="0">
                <a:solidFill>
                  <a:srgbClr val="FFFF00"/>
                </a:solidFill>
              </a:rPr>
              <a:t>...lê...ouvem...</a:t>
            </a:r>
          </a:p>
          <a:p>
            <a:endParaRPr lang="pt-BR" sz="5400" dirty="0" smtClean="0"/>
          </a:p>
          <a:p>
            <a:r>
              <a:rPr lang="pt-BR" sz="5400" dirty="0" smtClean="0"/>
              <a:t>Poucas pessoas sabiam ler no início da Igreja.</a:t>
            </a:r>
          </a:p>
          <a:p>
            <a:endParaRPr lang="pt-BR" sz="5400" dirty="0" smtClean="0"/>
          </a:p>
          <a:p>
            <a:r>
              <a:rPr lang="pt-BR" sz="5400" dirty="0" smtClean="0"/>
              <a:t>Ouvir a leitura do livro de Apocalipse.</a:t>
            </a:r>
          </a:p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60648"/>
            <a:ext cx="8280920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1.3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Bem-aventurado</a:t>
            </a:r>
            <a:r>
              <a:rPr lang="pt-BR" sz="5400" dirty="0" smtClean="0"/>
              <a:t> aquele que</a:t>
            </a:r>
            <a:r>
              <a:rPr lang="pt-BR" sz="5400" b="1" dirty="0" smtClean="0">
                <a:solidFill>
                  <a:srgbClr val="FFFF00"/>
                </a:solidFill>
              </a:rPr>
              <a:t> lê</a:t>
            </a:r>
            <a:r>
              <a:rPr lang="pt-BR" sz="5400" dirty="0" smtClean="0"/>
              <a:t>, e os que </a:t>
            </a:r>
            <a:r>
              <a:rPr lang="pt-BR" sz="5400" b="1" dirty="0" smtClean="0">
                <a:solidFill>
                  <a:srgbClr val="FFFF00"/>
                </a:solidFill>
              </a:rPr>
              <a:t>ouvem</a:t>
            </a:r>
            <a:r>
              <a:rPr lang="pt-BR" sz="5400" dirty="0" smtClean="0"/>
              <a:t> as </a:t>
            </a:r>
            <a:r>
              <a:rPr lang="pt-BR" sz="5400" b="1" dirty="0" smtClean="0">
                <a:solidFill>
                  <a:srgbClr val="FFFF00"/>
                </a:solidFill>
              </a:rPr>
              <a:t>palavras desta profecia</a:t>
            </a:r>
            <a:r>
              <a:rPr lang="pt-BR" sz="5400" dirty="0" smtClean="0"/>
              <a:t>, e guardam as coisas que nela estão escritas; porque o tempo está próximo.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hlinkClick r:id="rId2"/>
              </a:rPr>
              <a:t>Apocalipse 1:3 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260648"/>
            <a:ext cx="7560840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 smtClean="0">
                <a:solidFill>
                  <a:srgbClr val="FFFF00"/>
                </a:solidFill>
              </a:rPr>
              <a:t>... palavras desta profecia...</a:t>
            </a:r>
          </a:p>
          <a:p>
            <a:endParaRPr lang="pt-BR" sz="5400" dirty="0" smtClean="0"/>
          </a:p>
          <a:p>
            <a:r>
              <a:rPr lang="pt-BR" sz="5400" dirty="0" smtClean="0"/>
              <a:t>O livro de Apocalipse é uma profecia séria, e não um mero livro de textos simbólicos </a:t>
            </a:r>
            <a:r>
              <a:rPr lang="pt-BR" sz="5400" dirty="0" err="1" smtClean="0"/>
              <a:t>reliogiosos</a:t>
            </a:r>
            <a:r>
              <a:rPr lang="pt-BR" sz="5400" dirty="0" smtClean="0"/>
              <a:t>.</a:t>
            </a:r>
          </a:p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260648"/>
            <a:ext cx="784887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1.2</a:t>
            </a:r>
          </a:p>
          <a:p>
            <a:pPr algn="ctr"/>
            <a:endParaRPr lang="pt-BR" sz="5400" dirty="0" smtClean="0"/>
          </a:p>
          <a:p>
            <a:r>
              <a:rPr lang="pt-BR" sz="5400" dirty="0" smtClean="0"/>
              <a:t>O qual </a:t>
            </a:r>
            <a:r>
              <a:rPr lang="pt-BR" sz="5400" b="1" dirty="0" smtClean="0">
                <a:solidFill>
                  <a:srgbClr val="FFFF00"/>
                </a:solidFill>
              </a:rPr>
              <a:t>testificou</a:t>
            </a:r>
            <a:r>
              <a:rPr lang="pt-BR" sz="5400" dirty="0" smtClean="0"/>
              <a:t> da palavra de Deus, e do testemunho de Jesus Cristo, e de tudo o que tem visto.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60648"/>
            <a:ext cx="8280920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1.3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Bem-aventurado</a:t>
            </a:r>
            <a:r>
              <a:rPr lang="pt-BR" sz="5400" dirty="0" smtClean="0"/>
              <a:t> aquele que</a:t>
            </a:r>
            <a:r>
              <a:rPr lang="pt-BR" sz="5400" b="1" dirty="0" smtClean="0">
                <a:solidFill>
                  <a:srgbClr val="FFFF00"/>
                </a:solidFill>
              </a:rPr>
              <a:t> lê</a:t>
            </a:r>
            <a:r>
              <a:rPr lang="pt-BR" sz="5400" dirty="0" smtClean="0"/>
              <a:t>, e os que </a:t>
            </a:r>
            <a:r>
              <a:rPr lang="pt-BR" sz="5400" b="1" dirty="0" smtClean="0">
                <a:solidFill>
                  <a:srgbClr val="FFFF00"/>
                </a:solidFill>
              </a:rPr>
              <a:t>ouvem</a:t>
            </a:r>
            <a:r>
              <a:rPr lang="pt-BR" sz="5400" dirty="0" smtClean="0"/>
              <a:t> as </a:t>
            </a:r>
            <a:r>
              <a:rPr lang="pt-BR" sz="5400" b="1" dirty="0" smtClean="0">
                <a:solidFill>
                  <a:srgbClr val="FFFF00"/>
                </a:solidFill>
              </a:rPr>
              <a:t>palavras desta profecia</a:t>
            </a:r>
            <a:r>
              <a:rPr lang="pt-BR" sz="5400" dirty="0" smtClean="0"/>
              <a:t>, e </a:t>
            </a:r>
            <a:r>
              <a:rPr lang="pt-BR" sz="5400" b="1" dirty="0" smtClean="0">
                <a:solidFill>
                  <a:srgbClr val="FFFF00"/>
                </a:solidFill>
              </a:rPr>
              <a:t>guardam as coisas que nela estão escritas</a:t>
            </a:r>
            <a:r>
              <a:rPr lang="pt-BR" sz="5400" dirty="0" smtClean="0"/>
              <a:t>; porque o tempo está próximo.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hlinkClick r:id="rId2"/>
              </a:rPr>
              <a:t>Apocalipse 1:3 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260648"/>
            <a:ext cx="756084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 smtClean="0">
                <a:solidFill>
                  <a:srgbClr val="FFFF00"/>
                </a:solidFill>
              </a:rPr>
              <a:t>... guardam as coisas que nela estão escritas...</a:t>
            </a:r>
          </a:p>
          <a:p>
            <a:endParaRPr lang="pt-BR" sz="5400" dirty="0" smtClean="0"/>
          </a:p>
          <a:p>
            <a:r>
              <a:rPr lang="pt-BR" sz="5400" dirty="0" smtClean="0"/>
              <a:t>A ideia não é somente guardar, mas de colocar em prática.</a:t>
            </a:r>
          </a:p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60648"/>
            <a:ext cx="8280920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1.3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Bem-aventurado</a:t>
            </a:r>
            <a:r>
              <a:rPr lang="pt-BR" sz="5400" dirty="0" smtClean="0"/>
              <a:t> aquele que</a:t>
            </a:r>
            <a:r>
              <a:rPr lang="pt-BR" sz="5400" b="1" dirty="0" smtClean="0">
                <a:solidFill>
                  <a:srgbClr val="FFFF00"/>
                </a:solidFill>
              </a:rPr>
              <a:t> lê</a:t>
            </a:r>
            <a:r>
              <a:rPr lang="pt-BR" sz="5400" dirty="0" smtClean="0"/>
              <a:t>, e os que </a:t>
            </a:r>
            <a:r>
              <a:rPr lang="pt-BR" sz="5400" b="1" dirty="0" smtClean="0">
                <a:solidFill>
                  <a:srgbClr val="FFFF00"/>
                </a:solidFill>
              </a:rPr>
              <a:t>ouvem</a:t>
            </a:r>
            <a:r>
              <a:rPr lang="pt-BR" sz="5400" dirty="0" smtClean="0"/>
              <a:t> as </a:t>
            </a:r>
            <a:r>
              <a:rPr lang="pt-BR" sz="5400" b="1" dirty="0" smtClean="0">
                <a:solidFill>
                  <a:srgbClr val="FFFF00"/>
                </a:solidFill>
              </a:rPr>
              <a:t>palavras desta profecia</a:t>
            </a:r>
            <a:r>
              <a:rPr lang="pt-BR" sz="5400" dirty="0" smtClean="0"/>
              <a:t>, e </a:t>
            </a:r>
            <a:r>
              <a:rPr lang="pt-BR" sz="5400" b="1" dirty="0" smtClean="0">
                <a:solidFill>
                  <a:srgbClr val="FFFF00"/>
                </a:solidFill>
              </a:rPr>
              <a:t>guardam as coisas que nela estão escritas</a:t>
            </a:r>
            <a:r>
              <a:rPr lang="pt-BR" sz="5400" dirty="0" smtClean="0"/>
              <a:t>; porque </a:t>
            </a:r>
            <a:r>
              <a:rPr lang="pt-BR" sz="5400" b="1" dirty="0" smtClean="0">
                <a:solidFill>
                  <a:srgbClr val="FFFF00"/>
                </a:solidFill>
              </a:rPr>
              <a:t>o tempo está próximo</a:t>
            </a:r>
            <a:r>
              <a:rPr lang="pt-BR" sz="5400" dirty="0" smtClean="0"/>
              <a:t>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hlinkClick r:id="rId2"/>
              </a:rPr>
              <a:t>Apocalipse 1:3 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260648"/>
            <a:ext cx="756084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 smtClean="0">
                <a:solidFill>
                  <a:srgbClr val="FFFF00"/>
                </a:solidFill>
              </a:rPr>
              <a:t>... o tempo está próximo...</a:t>
            </a:r>
          </a:p>
          <a:p>
            <a:endParaRPr lang="pt-BR" sz="5400" dirty="0" smtClean="0"/>
          </a:p>
          <a:p>
            <a:r>
              <a:rPr lang="pt-BR" sz="5400" dirty="0" smtClean="0"/>
              <a:t>Confirmando a afirmação de primeiro versículo.</a:t>
            </a:r>
          </a:p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404664"/>
            <a:ext cx="763284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6000" b="1" dirty="0" smtClean="0">
                <a:solidFill>
                  <a:srgbClr val="FFFF00"/>
                </a:solidFill>
              </a:rPr>
              <a:t>... testificou... </a:t>
            </a:r>
          </a:p>
          <a:p>
            <a:pPr algn="ctr"/>
            <a:endParaRPr lang="pt-BR" sz="6000" dirty="0" smtClean="0"/>
          </a:p>
          <a:p>
            <a:r>
              <a:rPr lang="pt-BR" sz="6000" dirty="0" smtClean="0"/>
              <a:t>testemunhou, constatou, atestou, confirmou, assegurou, notificou...</a:t>
            </a:r>
          </a:p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568952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1.1</a:t>
            </a:r>
          </a:p>
          <a:p>
            <a:r>
              <a:rPr lang="pt-BR" sz="5400" dirty="0" smtClean="0"/>
              <a:t>Revelação de Jesus Cristo, a qual Deus lhe deu, para mostrar aos seus servos as coisas que brevemente devem acontecer; e pelo seu anjo as enviou, e as </a:t>
            </a:r>
            <a:r>
              <a:rPr lang="pt-BR" sz="5400" b="1" dirty="0" smtClean="0">
                <a:solidFill>
                  <a:srgbClr val="FFFF00"/>
                </a:solidFill>
              </a:rPr>
              <a:t>notificou a João seu servo.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hlinkClick r:id="rId2"/>
              </a:rPr>
              <a:t>Apocalipse 1:1 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568952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4900" dirty="0" smtClean="0"/>
          </a:p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  <p:sp>
        <p:nvSpPr>
          <p:cNvPr id="3" name="Seta para baixo 2"/>
          <p:cNvSpPr/>
          <p:nvPr/>
        </p:nvSpPr>
        <p:spPr>
          <a:xfrm>
            <a:off x="4211960" y="980728"/>
            <a:ext cx="484632" cy="576064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2843808" y="116632"/>
            <a:ext cx="3168352" cy="86409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 smtClean="0">
                <a:solidFill>
                  <a:srgbClr val="FFFF00"/>
                </a:solidFill>
              </a:rPr>
              <a:t>Pai (Deus)</a:t>
            </a:r>
            <a:endParaRPr lang="pt-BR" sz="4800" b="1" dirty="0">
              <a:solidFill>
                <a:srgbClr val="FFFF00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2699792" y="1556792"/>
            <a:ext cx="3456384" cy="86409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 smtClean="0">
                <a:solidFill>
                  <a:srgbClr val="FFFF00"/>
                </a:solidFill>
              </a:rPr>
              <a:t>Filho (Deus)</a:t>
            </a:r>
            <a:endParaRPr lang="pt-BR" sz="4800" b="1" dirty="0">
              <a:solidFill>
                <a:srgbClr val="FFFF00"/>
              </a:solidFill>
            </a:endParaRPr>
          </a:p>
        </p:txBody>
      </p:sp>
      <p:sp>
        <p:nvSpPr>
          <p:cNvPr id="7" name="Seta para baixo 6"/>
          <p:cNvSpPr/>
          <p:nvPr/>
        </p:nvSpPr>
        <p:spPr>
          <a:xfrm>
            <a:off x="4211960" y="2492896"/>
            <a:ext cx="484632" cy="576064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1979712" y="3068960"/>
            <a:ext cx="5112568" cy="86409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 smtClean="0">
                <a:solidFill>
                  <a:srgbClr val="FFFF00"/>
                </a:solidFill>
              </a:rPr>
              <a:t>Anjo (Mensageiro)</a:t>
            </a:r>
            <a:endParaRPr lang="pt-BR" sz="4800" b="1" dirty="0">
              <a:solidFill>
                <a:srgbClr val="FFFF00"/>
              </a:solidFill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2411760" y="4509120"/>
            <a:ext cx="4248472" cy="86409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 smtClean="0">
                <a:solidFill>
                  <a:srgbClr val="FFFF00"/>
                </a:solidFill>
              </a:rPr>
              <a:t>João (Escritor)</a:t>
            </a:r>
            <a:endParaRPr lang="pt-BR" sz="4800" b="1" dirty="0">
              <a:solidFill>
                <a:srgbClr val="FFFF00"/>
              </a:solidFill>
            </a:endParaRPr>
          </a:p>
        </p:txBody>
      </p:sp>
      <p:sp>
        <p:nvSpPr>
          <p:cNvPr id="10" name="Seta para baixo 9"/>
          <p:cNvSpPr/>
          <p:nvPr/>
        </p:nvSpPr>
        <p:spPr>
          <a:xfrm>
            <a:off x="4211960" y="3933056"/>
            <a:ext cx="484632" cy="576064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2411760" y="5949280"/>
            <a:ext cx="4320480" cy="86409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b="1" dirty="0" smtClean="0">
                <a:solidFill>
                  <a:srgbClr val="FFFF00"/>
                </a:solidFill>
              </a:rPr>
              <a:t>Servos (Igreja)</a:t>
            </a:r>
            <a:endParaRPr lang="pt-BR" sz="4800" b="1" dirty="0">
              <a:solidFill>
                <a:srgbClr val="FFFF00"/>
              </a:solidFill>
            </a:endParaRPr>
          </a:p>
        </p:txBody>
      </p:sp>
      <p:sp>
        <p:nvSpPr>
          <p:cNvPr id="12" name="Seta para baixo 11"/>
          <p:cNvSpPr/>
          <p:nvPr/>
        </p:nvSpPr>
        <p:spPr>
          <a:xfrm>
            <a:off x="4211960" y="5373216"/>
            <a:ext cx="484632" cy="576064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260648"/>
            <a:ext cx="784887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1.2</a:t>
            </a:r>
          </a:p>
          <a:p>
            <a:pPr algn="ctr"/>
            <a:endParaRPr lang="pt-BR" sz="5400" dirty="0" smtClean="0"/>
          </a:p>
          <a:p>
            <a:r>
              <a:rPr lang="pt-BR" sz="5400" dirty="0" smtClean="0"/>
              <a:t>O qual </a:t>
            </a:r>
            <a:r>
              <a:rPr lang="pt-BR" sz="5400" b="1" dirty="0" smtClean="0">
                <a:solidFill>
                  <a:srgbClr val="FFFF00"/>
                </a:solidFill>
              </a:rPr>
              <a:t>testificou</a:t>
            </a:r>
            <a:r>
              <a:rPr lang="pt-BR" sz="5400" dirty="0" smtClean="0"/>
              <a:t> da </a:t>
            </a:r>
            <a:r>
              <a:rPr lang="pt-BR" sz="5400" b="1" dirty="0" smtClean="0">
                <a:solidFill>
                  <a:srgbClr val="FFFF00"/>
                </a:solidFill>
              </a:rPr>
              <a:t>palavra de Deus</a:t>
            </a:r>
            <a:r>
              <a:rPr lang="pt-BR" sz="5400" dirty="0" smtClean="0"/>
              <a:t>, e do testemunho de Jesus Cristo, e de tudo o que tem visto.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620688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6000" b="1" dirty="0" smtClean="0">
                <a:solidFill>
                  <a:srgbClr val="FFFF00"/>
                </a:solidFill>
              </a:rPr>
              <a:t>...palavra de Deus...</a:t>
            </a:r>
          </a:p>
          <a:p>
            <a:pPr algn="ctr"/>
            <a:endParaRPr lang="pt-BR" sz="6000" b="1" dirty="0" smtClean="0">
              <a:solidFill>
                <a:srgbClr val="FFFF00"/>
              </a:solidFill>
            </a:endParaRPr>
          </a:p>
          <a:p>
            <a:pPr algn="ctr"/>
            <a:r>
              <a:rPr lang="pt-BR" sz="6000" dirty="0" smtClean="0"/>
              <a:t>Trata-se somente do livro de Apocalipse</a:t>
            </a:r>
          </a:p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60648"/>
            <a:ext cx="828092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1.2</a:t>
            </a:r>
          </a:p>
          <a:p>
            <a:pPr algn="ctr"/>
            <a:endParaRPr lang="pt-BR" sz="5400" dirty="0" smtClean="0"/>
          </a:p>
          <a:p>
            <a:r>
              <a:rPr lang="pt-BR" sz="5400" dirty="0" smtClean="0"/>
              <a:t>O qual </a:t>
            </a:r>
            <a:r>
              <a:rPr lang="pt-BR" sz="5400" b="1" dirty="0" smtClean="0">
                <a:solidFill>
                  <a:srgbClr val="FFFF00"/>
                </a:solidFill>
              </a:rPr>
              <a:t>testificou</a:t>
            </a:r>
            <a:r>
              <a:rPr lang="pt-BR" sz="5400" dirty="0" smtClean="0"/>
              <a:t> da </a:t>
            </a:r>
            <a:r>
              <a:rPr lang="pt-BR" sz="5400" b="1" dirty="0" smtClean="0">
                <a:solidFill>
                  <a:srgbClr val="FFFF00"/>
                </a:solidFill>
              </a:rPr>
              <a:t>palavra de Deus</a:t>
            </a:r>
            <a:r>
              <a:rPr lang="pt-BR" sz="5400" dirty="0" smtClean="0"/>
              <a:t>, e do </a:t>
            </a:r>
            <a:r>
              <a:rPr lang="pt-BR" sz="5400" b="1" dirty="0" smtClean="0">
                <a:solidFill>
                  <a:srgbClr val="FFFF00"/>
                </a:solidFill>
              </a:rPr>
              <a:t>testemunho de Jesus Cristo</a:t>
            </a:r>
            <a:r>
              <a:rPr lang="pt-BR" sz="5400" dirty="0" smtClean="0"/>
              <a:t>, e de tudo o que tem visto.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04664"/>
            <a:ext cx="83529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6000" b="1" dirty="0" smtClean="0">
                <a:solidFill>
                  <a:srgbClr val="FFFF00"/>
                </a:solidFill>
              </a:rPr>
              <a:t>Deus</a:t>
            </a:r>
          </a:p>
          <a:p>
            <a:r>
              <a:rPr lang="pt-BR" sz="6000" dirty="0" smtClean="0"/>
              <a:t>Palavra polissêmica = palavra com mais de um significado.</a:t>
            </a:r>
          </a:p>
          <a:p>
            <a:endParaRPr lang="pt-BR" sz="6000" dirty="0" smtClean="0"/>
          </a:p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9390</TotalTime>
  <Words>543</Words>
  <Application>Microsoft Office PowerPoint</Application>
  <PresentationFormat>Apresentação na tela (4:3)</PresentationFormat>
  <Paragraphs>77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Metrô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824</cp:revision>
  <dcterms:created xsi:type="dcterms:W3CDTF">2012-01-16T14:03:42Z</dcterms:created>
  <dcterms:modified xsi:type="dcterms:W3CDTF">2021-04-14T17:58:40Z</dcterms:modified>
</cp:coreProperties>
</file>