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19"/>
  </p:notesMasterIdLst>
  <p:sldIdLst>
    <p:sldId id="830" r:id="rId2"/>
    <p:sldId id="831" r:id="rId3"/>
    <p:sldId id="832" r:id="rId4"/>
    <p:sldId id="833" r:id="rId5"/>
    <p:sldId id="834" r:id="rId6"/>
    <p:sldId id="836" r:id="rId7"/>
    <p:sldId id="837" r:id="rId8"/>
    <p:sldId id="838" r:id="rId9"/>
    <p:sldId id="839" r:id="rId10"/>
    <p:sldId id="840" r:id="rId11"/>
    <p:sldId id="841" r:id="rId12"/>
    <p:sldId id="842" r:id="rId13"/>
    <p:sldId id="843" r:id="rId14"/>
    <p:sldId id="847" r:id="rId15"/>
    <p:sldId id="845" r:id="rId16"/>
    <p:sldId id="846" r:id="rId17"/>
    <p:sldId id="844" r:id="rId1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0B4B"/>
    <a:srgbClr val="720202"/>
    <a:srgbClr val="FF0000"/>
    <a:srgbClr val="F68B16"/>
    <a:srgbClr val="008000"/>
    <a:srgbClr val="F76E31"/>
    <a:srgbClr val="F8A6BF"/>
    <a:srgbClr val="CC0000"/>
    <a:srgbClr val="000000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15/08/2021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iaonline.com.br/acf/ap/1/20+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836712"/>
            <a:ext cx="8496944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1.19</a:t>
            </a:r>
          </a:p>
          <a:p>
            <a:r>
              <a:rPr lang="pt-BR" sz="5400" dirty="0" smtClean="0"/>
              <a:t>Escreve as coisas que tens visto, e as que são, e as que depois destas hão de acontecer;</a:t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0"/>
            <a:ext cx="8496944" cy="901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1.20</a:t>
            </a:r>
          </a:p>
          <a:p>
            <a:r>
              <a:rPr lang="pt-BR" sz="5400" dirty="0" smtClean="0"/>
              <a:t>O mistério das sete estrelas, que viste na minha destra, e dos sete castiçais de ouro. As sete estrelas são os anjos das sete igrejas, e os sete castiçais, que viste, são as sete igrejas.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hlinkClick r:id="rId2"/>
              </a:rPr>
              <a:t>Apocalipse 1:20 </a:t>
            </a: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0"/>
            <a:ext cx="8496944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1.20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O mistério</a:t>
            </a:r>
            <a:r>
              <a:rPr lang="pt-BR" sz="5400" dirty="0" smtClean="0"/>
              <a:t> das sete estrelas, que viste na minha destra, e dos sete castiçais de ouro. As sete estrelas são os anjos das sete igrejas, e os sete castiçais, que viste, são as sete igrejas.</a:t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692696"/>
            <a:ext cx="849694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Efésios 3.3</a:t>
            </a:r>
          </a:p>
          <a:p>
            <a:r>
              <a:rPr lang="pt-BR" sz="5400" dirty="0" smtClean="0"/>
              <a:t>Como me foi este mistério manifestado pela revelação, como antes um pouco vos escrevi;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76672"/>
            <a:ext cx="849694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b="1" dirty="0" smtClean="0">
                <a:solidFill>
                  <a:srgbClr val="FFFF00"/>
                </a:solidFill>
              </a:rPr>
              <a:t>...mistério...</a:t>
            </a:r>
          </a:p>
          <a:p>
            <a:pPr algn="ctr"/>
            <a:endParaRPr lang="pt-BR" sz="5400" b="1" dirty="0" smtClean="0">
              <a:solidFill>
                <a:srgbClr val="FFFF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t-BR" sz="5400" dirty="0" smtClean="0"/>
              <a:t>Um segredo aberto de caráter divino</a:t>
            </a:r>
          </a:p>
          <a:p>
            <a:pPr>
              <a:buFont typeface="Arial" pitchFamily="34" charset="0"/>
              <a:buChar char="•"/>
            </a:pPr>
            <a:r>
              <a:rPr lang="pt-BR" sz="5400" dirty="0" smtClean="0"/>
              <a:t>Verdade oculta , mas agora aberta, franqueada a igreja</a:t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0"/>
            <a:ext cx="8496944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</a:t>
            </a:r>
            <a:r>
              <a:rPr lang="pt-BR" sz="5400" dirty="0" smtClean="0"/>
              <a:t>1.20</a:t>
            </a:r>
            <a:endParaRPr lang="pt-BR" sz="5400" dirty="0" smtClean="0"/>
          </a:p>
          <a:p>
            <a:r>
              <a:rPr lang="pt-BR" sz="5400" b="1" dirty="0" smtClean="0">
                <a:solidFill>
                  <a:srgbClr val="FFFF00"/>
                </a:solidFill>
              </a:rPr>
              <a:t>O mistério das sete estrelas, que viste na minha destra, e dos sete castiçais de ouro.</a:t>
            </a:r>
            <a:r>
              <a:rPr lang="pt-BR" sz="5400" dirty="0" smtClean="0"/>
              <a:t> As sete estrelas são os anjos das sete igrejas, e os sete castiçais, que viste, são as sete igrejas.</a:t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0"/>
            <a:ext cx="8496944" cy="8186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1.16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E ele tinha na sua destra sete estrelas</a:t>
            </a:r>
            <a:r>
              <a:rPr lang="pt-BR" sz="5400" dirty="0" smtClean="0"/>
              <a:t>; e da sua boca saía uma aguda espada de dois fios; e o seu rosto era como o sol, quando na sua força resplandece.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7056" y="1340768"/>
            <a:ext cx="8496944" cy="901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1.12</a:t>
            </a:r>
          </a:p>
          <a:p>
            <a:r>
              <a:rPr lang="pt-BR" sz="5400" dirty="0" smtClean="0"/>
              <a:t>E </a:t>
            </a:r>
            <a:r>
              <a:rPr lang="pt-BR" sz="5400" dirty="0" err="1" smtClean="0"/>
              <a:t>virei-me</a:t>
            </a:r>
            <a:r>
              <a:rPr lang="pt-BR" sz="5400" dirty="0" smtClean="0"/>
              <a:t> para ver quem falava comigo. E, virando-me, </a:t>
            </a:r>
            <a:r>
              <a:rPr lang="pt-BR" sz="5400" b="1" dirty="0" smtClean="0">
                <a:solidFill>
                  <a:srgbClr val="FFFF00"/>
                </a:solidFill>
              </a:rPr>
              <a:t>vi sete castiçais de ouro</a:t>
            </a:r>
            <a:r>
              <a:rPr lang="pt-BR" sz="5400" dirty="0" smtClean="0"/>
              <a:t>;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0"/>
            <a:ext cx="8496944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smtClean="0"/>
              <a:t>Apocalipse </a:t>
            </a:r>
            <a:r>
              <a:rPr lang="pt-BR" sz="5400" smtClean="0"/>
              <a:t>1.20</a:t>
            </a:r>
            <a:endParaRPr lang="pt-BR" sz="5400" dirty="0" smtClean="0"/>
          </a:p>
          <a:p>
            <a:r>
              <a:rPr lang="pt-BR" sz="5400" b="1" dirty="0" smtClean="0">
                <a:solidFill>
                  <a:srgbClr val="FFFF00"/>
                </a:solidFill>
              </a:rPr>
              <a:t>O mistério das sete estrelas, que viste na minha destra, e dos sete castiçais de ouro. As sete estrelas são os anjos das sete igrejas, e os sete castiçais, que viste, são as sete igrejas.</a:t>
            </a: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836712"/>
            <a:ext cx="8496944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1.19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Escreve</a:t>
            </a:r>
            <a:r>
              <a:rPr lang="pt-BR" sz="5400" dirty="0" smtClean="0"/>
              <a:t> as coisas que tens visto, e as que são, e as que depois destas hão de acontecer;</a:t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692696"/>
            <a:ext cx="849694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Isaías 8.1</a:t>
            </a:r>
          </a:p>
          <a:p>
            <a:r>
              <a:rPr lang="pt-BR" sz="5400" dirty="0" smtClean="0"/>
              <a:t>Disse-me também o SENHOR: Toma um grande rolo, e </a:t>
            </a:r>
            <a:r>
              <a:rPr lang="pt-BR" sz="5400" b="1" dirty="0" smtClean="0">
                <a:solidFill>
                  <a:srgbClr val="FFFF00"/>
                </a:solidFill>
              </a:rPr>
              <a:t>escreve</a:t>
            </a:r>
            <a:r>
              <a:rPr lang="pt-BR" sz="5400" dirty="0" smtClean="0"/>
              <a:t> nele com caneta de homem</a:t>
            </a:r>
            <a:r>
              <a:rPr lang="pt-BR" sz="5400" dirty="0" smtClean="0"/>
              <a:t>: ... 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496944" cy="984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Jeremias 36.2</a:t>
            </a:r>
          </a:p>
          <a:p>
            <a:r>
              <a:rPr lang="pt-BR" sz="5400" dirty="0" smtClean="0"/>
              <a:t>Toma o rolo de um livro, e </a:t>
            </a:r>
            <a:r>
              <a:rPr lang="pt-BR" sz="5400" b="1" dirty="0" smtClean="0">
                <a:solidFill>
                  <a:srgbClr val="FFFF00"/>
                </a:solidFill>
              </a:rPr>
              <a:t>escreve</a:t>
            </a:r>
            <a:r>
              <a:rPr lang="pt-BR" sz="5400" dirty="0" smtClean="0"/>
              <a:t> nele todas as palavras que te tenho falado de Israel, e de Judá, e de todas as nações, desde o dia em que eu te falei, desde os dias de Josias até ao dia de hoje.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836712"/>
            <a:ext cx="8496944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1.19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Escreve as coisas que tens visto</a:t>
            </a:r>
            <a:r>
              <a:rPr lang="pt-BR" sz="5400" dirty="0" smtClean="0"/>
              <a:t>, e as que são, e as que depois destas hão de acontecer;</a:t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836712"/>
            <a:ext cx="8496944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b="1" dirty="0" smtClean="0">
                <a:solidFill>
                  <a:srgbClr val="FFFF00"/>
                </a:solidFill>
              </a:rPr>
              <a:t>... as coisas que tens visto...</a:t>
            </a:r>
          </a:p>
          <a:p>
            <a:pPr algn="ctr"/>
            <a:endParaRPr lang="pt-BR" sz="5400" b="1" dirty="0" smtClean="0">
              <a:solidFill>
                <a:srgbClr val="FFFF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t-BR" sz="5400" b="1" dirty="0" smtClean="0">
                <a:solidFill>
                  <a:srgbClr val="FFFF00"/>
                </a:solidFill>
              </a:rPr>
              <a:t> Visão de Jesus Cristo</a:t>
            </a:r>
          </a:p>
          <a:p>
            <a:pPr>
              <a:buFont typeface="Arial" pitchFamily="34" charset="0"/>
              <a:buChar char="•"/>
            </a:pPr>
            <a:r>
              <a:rPr lang="pt-BR" sz="5400" b="1" dirty="0" smtClean="0">
                <a:solidFill>
                  <a:srgbClr val="FFFF00"/>
                </a:solidFill>
              </a:rPr>
              <a:t> Introdução do livro</a:t>
            </a:r>
          </a:p>
          <a:p>
            <a:pPr>
              <a:buFont typeface="Arial" pitchFamily="34" charset="0"/>
              <a:buChar char="•"/>
            </a:pPr>
            <a:r>
              <a:rPr lang="pt-BR" sz="5400" b="1" dirty="0" smtClean="0">
                <a:solidFill>
                  <a:srgbClr val="FFFF00"/>
                </a:solidFill>
              </a:rPr>
              <a:t> Cristo atua no livro inteiro</a:t>
            </a:r>
            <a:br>
              <a:rPr lang="pt-BR" sz="5400" b="1" dirty="0" smtClean="0">
                <a:solidFill>
                  <a:srgbClr val="FFFF00"/>
                </a:solidFill>
              </a:rPr>
            </a:br>
            <a:endParaRPr lang="pt-BR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836712"/>
            <a:ext cx="8496944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1.19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Escreve as coisas que tens visto, e as que são, e as que depois destas hão de acontecer;</a:t>
            </a: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548680"/>
            <a:ext cx="8496944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b="1" dirty="0" smtClean="0">
                <a:solidFill>
                  <a:srgbClr val="FFFF00"/>
                </a:solidFill>
              </a:rPr>
              <a:t>...e as que são, e as que depois destas hão de acontecer;</a:t>
            </a:r>
          </a:p>
          <a:p>
            <a:pPr algn="ctr"/>
            <a:r>
              <a:rPr lang="pt-BR" sz="5400" dirty="0" smtClean="0"/>
              <a:t>O livro foi escrito a fim de que sua mensagem fosse preservada para nossa instrução e </a:t>
            </a:r>
            <a:r>
              <a:rPr lang="pt-BR" sz="5400" dirty="0" smtClean="0"/>
              <a:t>advertência</a:t>
            </a: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620688"/>
            <a:ext cx="8496944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Daniel 2.29</a:t>
            </a:r>
          </a:p>
          <a:p>
            <a:r>
              <a:rPr lang="pt-BR" sz="5400" dirty="0" smtClean="0"/>
              <a:t>Estando tu, ó rei, na tua cama, subiram os teus pensamentos, acerca do que há de ser depois disto. Aquele, pois, que revela os mistérios te fez saber o que há de ser.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11713</TotalTime>
  <Words>533</Words>
  <Application>Microsoft Office PowerPoint</Application>
  <PresentationFormat>Apresentação na tela (4:3)</PresentationFormat>
  <Paragraphs>39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Metrô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1040</cp:revision>
  <dcterms:created xsi:type="dcterms:W3CDTF">2012-01-16T14:03:42Z</dcterms:created>
  <dcterms:modified xsi:type="dcterms:W3CDTF">2021-08-15T22:44:26Z</dcterms:modified>
</cp:coreProperties>
</file>